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1" r:id="rId6"/>
    <p:sldId id="291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  <a:srgbClr val="E54B1B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EP73</a:t>
            </a:r>
            <a:r>
              <a:rPr lang="en-US" smtClean="0"/>
              <a:t/>
            </a:r>
            <a:br>
              <a:rPr lang="en-US" smtClean="0"/>
            </a:br>
            <a:r>
              <a:rPr lang="en-US" sz="4400"/>
              <a:t>Coding UI: </a:t>
            </a:r>
            <a:r>
              <a:rPr lang="en-US" sz="4400" smtClean="0"/>
              <a:t>Fill Passcode (Mobile No)</a:t>
            </a:r>
            <a:r>
              <a:rPr lang="th-TH" sz="4400" smtClean="0"/>
              <a:t/>
            </a:r>
            <a:br>
              <a:rPr lang="th-TH" sz="44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21 </a:t>
            </a:r>
            <a:r>
              <a:rPr lang="en-US" smtClean="0"/>
              <a:t>Sep 2020</a:t>
            </a:r>
          </a:p>
          <a:p>
            <a:r>
              <a:rPr lang="en-US" smtClean="0"/>
              <a:t>Day#63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Layout Widget: Padding,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Widget: TextFormField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AutoFocus (Show Keyboard immediately)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KeyboardType (number)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Controller (Keep variable by TextEditController)</a:t>
            </a:r>
            <a:endParaRPr lang="en-US" sz="18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Widget: </a:t>
            </a:r>
            <a:r>
              <a:rPr lang="en-US" sz="2000" smtClean="0"/>
              <a:t>RaisedButton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Shape (Circular)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TextStyle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6612"/>
            <a:ext cx="952131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474784" y="1549472"/>
            <a:ext cx="1029430" cy="363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EP73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52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– Flow &amp; UI (Review)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386" y="1431235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</a:p>
          <a:p>
            <a:pPr algn="ctr"/>
            <a:r>
              <a:rPr lang="en-US" smtClean="0"/>
              <a:t>Camera</a:t>
            </a:r>
          </a:p>
          <a:p>
            <a:pPr algn="ctr"/>
            <a:r>
              <a:rPr lang="en-US" smtClean="0">
                <a:sym typeface="Wingdings" panose="05000000000000000000" pitchFamily="2" charset="2"/>
              </a:rPr>
              <a:t>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386" y="2537791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</a:p>
          <a:p>
            <a:pPr algn="ctr"/>
            <a:r>
              <a:rPr lang="en-US" sz="1400" smtClean="0"/>
              <a:t>(iOS,Andriod)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775239" y="1814601"/>
            <a:ext cx="1965109" cy="11273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/>
              <a:t>Already open table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4" y="3795894"/>
            <a:ext cx="1447219" cy="291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775239" y="3788082"/>
            <a:ext cx="1374079" cy="2868586"/>
            <a:chOff x="7775239" y="3788082"/>
            <a:chExt cx="1374079" cy="28685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7775239" y="3788082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7832035" y="416875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2035" y="4168754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3884" y="4576233"/>
              <a:ext cx="918633" cy="28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Passcode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17933" y="4927600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1454" y="5545483"/>
              <a:ext cx="1234392" cy="64817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739940" y="927308"/>
            <a:ext cx="1374079" cy="2868586"/>
            <a:chOff x="10739940" y="927308"/>
            <a:chExt cx="1374079" cy="28685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10739940" y="927308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10796736" y="1307980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96736" y="1307980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Customer Info</a:t>
              </a:r>
              <a:endParaRPr lang="en-US" sz="11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78585" y="1715459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Name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976596" y="2534628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78584" y="1939550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Mobile#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8584" y="2179928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No of Guest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Elbow Connector 23"/>
          <p:cNvCxnSpPr>
            <a:stCxn id="3" idx="3"/>
            <a:endCxn id="5" idx="1"/>
          </p:cNvCxnSpPr>
          <p:nvPr/>
        </p:nvCxnSpPr>
        <p:spPr>
          <a:xfrm>
            <a:off x="6809724" y="1939551"/>
            <a:ext cx="965515" cy="438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V="1">
            <a:off x="6809724" y="2378292"/>
            <a:ext cx="965515" cy="66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8186988" y="3217275"/>
            <a:ext cx="846099" cy="29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3" idx="1"/>
          </p:cNvCxnSpPr>
          <p:nvPr/>
        </p:nvCxnSpPr>
        <p:spPr>
          <a:xfrm flipV="1">
            <a:off x="9740348" y="2361601"/>
            <a:ext cx="999592" cy="1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1" idx="1"/>
          </p:cNvCxnSpPr>
          <p:nvPr/>
        </p:nvCxnSpPr>
        <p:spPr>
          <a:xfrm>
            <a:off x="9149318" y="5222375"/>
            <a:ext cx="291596" cy="29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42" idx="3"/>
          </p:cNvCxnSpPr>
          <p:nvPr/>
        </p:nvCxnSpPr>
        <p:spPr>
          <a:xfrm rot="5400000">
            <a:off x="10479460" y="4246902"/>
            <a:ext cx="1398528" cy="496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26750" y="5137150"/>
            <a:ext cx="103717" cy="11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9724" y="1579526"/>
            <a:ext cx="25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www.seefood/T001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93502" y="3487586"/>
            <a:ext cx="1374079" cy="2868586"/>
            <a:chOff x="2693502" y="3487586"/>
            <a:chExt cx="1374079" cy="286858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Rectangle 56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Order</a:t>
              </a:r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61" name="TextBox 60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63" name="Picture 62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/>
          <p:cNvGrpSpPr/>
          <p:nvPr/>
        </p:nvGrpSpPr>
        <p:grpSpPr>
          <a:xfrm>
            <a:off x="5344699" y="3493307"/>
            <a:ext cx="1374079" cy="2868586"/>
            <a:chOff x="5344699" y="3493307"/>
            <a:chExt cx="1374079" cy="28685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5344699" y="3493307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/>
            <p:cNvSpPr/>
            <p:nvPr/>
          </p:nvSpPr>
          <p:spPr>
            <a:xfrm>
              <a:off x="5401495" y="3873979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1495" y="3873979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0558" y="4333603"/>
              <a:ext cx="768807" cy="746360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5578771" y="5223424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Scan</a:t>
              </a:r>
              <a:endParaRPr lang="en-US"/>
            </a:p>
          </p:txBody>
        </p:sp>
        <p:pic>
          <p:nvPicPr>
            <p:cNvPr id="64" name="Picture 63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6431439" y="3859517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cxnSp>
        <p:nvCxnSpPr>
          <p:cNvPr id="67" name="Straight Arrow Connector 66"/>
          <p:cNvCxnSpPr>
            <a:stCxn id="56" idx="3"/>
            <a:endCxn id="46" idx="1"/>
          </p:cNvCxnSpPr>
          <p:nvPr/>
        </p:nvCxnSpPr>
        <p:spPr>
          <a:xfrm>
            <a:off x="4067581" y="4921879"/>
            <a:ext cx="1277118" cy="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41" y="1529316"/>
            <a:ext cx="1292799" cy="267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0" name="Elbow Connector 69"/>
          <p:cNvCxnSpPr>
            <a:stCxn id="56" idx="1"/>
            <a:endCxn id="68" idx="2"/>
          </p:cNvCxnSpPr>
          <p:nvPr/>
        </p:nvCxnSpPr>
        <p:spPr>
          <a:xfrm rot="10800000">
            <a:off x="1637042" y="4200417"/>
            <a:ext cx="1056461" cy="72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9526" y="4570556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35678" y="4899129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</a:t>
            </a:r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2403719" y="828260"/>
            <a:ext cx="2623650" cy="1899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27870" y="1459033"/>
            <a:ext cx="1013298" cy="97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Order#</a:t>
            </a:r>
          </a:p>
          <a:p>
            <a:pPr algn="ctr"/>
            <a:r>
              <a:rPr lang="en-US" sz="900" smtClean="0"/>
              <a:t>CustomerInfo</a:t>
            </a:r>
          </a:p>
          <a:p>
            <a:pPr algn="ctr"/>
            <a:r>
              <a:rPr lang="en-US" sz="900" smtClean="0"/>
              <a:t>OrderItemInfo</a:t>
            </a:r>
          </a:p>
          <a:p>
            <a:pPr algn="ctr"/>
            <a:r>
              <a:rPr lang="en-US" sz="900" smtClean="0"/>
              <a:t>PaymentInfo</a:t>
            </a:r>
            <a:endParaRPr lang="en-US" sz="900"/>
          </a:p>
        </p:txBody>
      </p:sp>
      <p:sp>
        <p:nvSpPr>
          <p:cNvPr id="75" name="Rectangle 74"/>
          <p:cNvSpPr/>
          <p:nvPr/>
        </p:nvSpPr>
        <p:spPr>
          <a:xfrm>
            <a:off x="2587508" y="1475404"/>
            <a:ext cx="1165950" cy="972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TM_TABLES</a:t>
            </a:r>
          </a:p>
          <a:p>
            <a:pPr algn="ctr"/>
            <a:r>
              <a:rPr lang="en-US" sz="1000" smtClean="0"/>
              <a:t>Customer</a:t>
            </a:r>
          </a:p>
          <a:p>
            <a:pPr algn="ctr"/>
            <a:r>
              <a:rPr lang="en-US" sz="1000" smtClean="0"/>
              <a:t>Order#</a:t>
            </a:r>
          </a:p>
          <a:p>
            <a:pPr algn="ctr"/>
            <a:r>
              <a:rPr lang="en-US" sz="1000" smtClean="0"/>
              <a:t>No of Guest</a:t>
            </a:r>
          </a:p>
          <a:p>
            <a:pPr algn="ctr"/>
            <a:r>
              <a:rPr lang="en-US" sz="1000" smtClean="0"/>
              <a:t>Mobile#</a:t>
            </a:r>
          </a:p>
          <a:p>
            <a:pPr algn="ctr"/>
            <a:r>
              <a:rPr lang="en-US" sz="1000" smtClean="0"/>
              <a:t>(PassCode)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365861" y="2033262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</a:p>
          <a:p>
            <a:r>
              <a:rPr lang="en-US" sz="1400" smtClean="0"/>
              <a:t>Status=CLOSE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8742335" y="3005733"/>
            <a:ext cx="180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</a:p>
          <a:p>
            <a:r>
              <a:rPr lang="en-US" smtClean="0"/>
              <a:t>Status=OPEN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9110" y="5194423"/>
            <a:ext cx="1463062" cy="15767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SharedVariable (Global)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TableNo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OrderNo</a:t>
            </a:r>
            <a:endParaRPr lang="en-US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367" y="786333"/>
            <a:ext cx="1431281" cy="12234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482078" y="908297"/>
            <a:ext cx="124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TM_TABLES</a:t>
            </a:r>
            <a:endParaRPr lang="en-US" sz="1200"/>
          </a:p>
        </p:txBody>
      </p:sp>
      <p:sp>
        <p:nvSpPr>
          <p:cNvPr id="81" name="Flowchart: Magnetic Disk 80"/>
          <p:cNvSpPr/>
          <p:nvPr/>
        </p:nvSpPr>
        <p:spPr>
          <a:xfrm>
            <a:off x="10930469" y="5460635"/>
            <a:ext cx="855854" cy="543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2" name="Flowchart: Magnetic Disk 81"/>
          <p:cNvSpPr/>
          <p:nvPr/>
        </p:nvSpPr>
        <p:spPr>
          <a:xfrm>
            <a:off x="11341274" y="3396625"/>
            <a:ext cx="737793" cy="433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TM_TABLES</a:t>
            </a:r>
            <a:endParaRPr lang="en-US" sz="900"/>
          </a:p>
        </p:txBody>
      </p:sp>
      <p:sp>
        <p:nvSpPr>
          <p:cNvPr id="83" name="Flowchart: Magnetic Disk 82"/>
          <p:cNvSpPr/>
          <p:nvPr/>
        </p:nvSpPr>
        <p:spPr>
          <a:xfrm>
            <a:off x="11341274" y="2959785"/>
            <a:ext cx="699273" cy="3854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4" name="Flowchart: Magnetic Disk 83"/>
          <p:cNvSpPr/>
          <p:nvPr/>
        </p:nvSpPr>
        <p:spPr>
          <a:xfrm>
            <a:off x="7230114" y="4883285"/>
            <a:ext cx="673056" cy="423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TM_TABLES</a:t>
            </a:r>
            <a:endParaRPr lang="en-US" sz="1050"/>
          </a:p>
        </p:txBody>
      </p:sp>
      <p:cxnSp>
        <p:nvCxnSpPr>
          <p:cNvPr id="85" name="Elbow Connector 84"/>
          <p:cNvCxnSpPr>
            <a:stCxn id="5" idx="0"/>
            <a:endCxn id="89" idx="3"/>
          </p:cNvCxnSpPr>
          <p:nvPr/>
        </p:nvCxnSpPr>
        <p:spPr>
          <a:xfrm rot="16200000" flipV="1">
            <a:off x="8078935" y="1135742"/>
            <a:ext cx="730135" cy="62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53250" y="828261"/>
            <a:ext cx="1176960" cy="512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857562" y="114191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Found</a:t>
            </a: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48795" y="1170334"/>
            <a:ext cx="446501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23562" y="498266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2.1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05853" y="3331264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2.2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017771" y="4202018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6965" y="3031729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1706" y="3725494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7010374" y="3939406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442417" y="485390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042621" y="4639631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2177" y="927308"/>
            <a:ext cx="2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FireStore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09125" y="305093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EP71: UI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87508" y="2959785"/>
            <a:ext cx="4317993" cy="3747707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29313" y="6193612"/>
            <a:ext cx="328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Merge (1) &amp; (2)</a:t>
            </a:r>
            <a:endParaRPr lang="en-US" sz="2800"/>
          </a:p>
        </p:txBody>
      </p:sp>
      <p:sp>
        <p:nvSpPr>
          <p:cNvPr id="86" name="Rectangle 85"/>
          <p:cNvSpPr/>
          <p:nvPr/>
        </p:nvSpPr>
        <p:spPr>
          <a:xfrm>
            <a:off x="6984761" y="3061147"/>
            <a:ext cx="2331896" cy="365568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Design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616402" y="1496144"/>
            <a:ext cx="1374079" cy="2868586"/>
            <a:chOff x="7775239" y="3788082"/>
            <a:chExt cx="1374079" cy="2868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887"/>
            <a:stretch/>
          </p:blipFill>
          <p:spPr>
            <a:xfrm>
              <a:off x="7775239" y="3788082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" name="Rectangle 4"/>
            <p:cNvSpPr/>
            <p:nvPr/>
          </p:nvSpPr>
          <p:spPr>
            <a:xfrm>
              <a:off x="7832035" y="416875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32035" y="4168754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13884" y="4576233"/>
              <a:ext cx="918633" cy="28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Passcode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17933" y="4927600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1454" y="5545483"/>
              <a:ext cx="1234392" cy="648171"/>
            </a:xfrm>
            <a:prstGeom prst="rect">
              <a:avLst/>
            </a:prstGeom>
          </p:spPr>
        </p:pic>
      </p:grpSp>
      <p:sp>
        <p:nvSpPr>
          <p:cNvPr id="10" name="Rectangular Callout 9"/>
          <p:cNvSpPr/>
          <p:nvPr/>
        </p:nvSpPr>
        <p:spPr>
          <a:xfrm>
            <a:off x="6098858" y="2216561"/>
            <a:ext cx="1988238" cy="393700"/>
          </a:xfrm>
          <a:prstGeom prst="wedgeRectCallout">
            <a:avLst>
              <a:gd name="adj1" fmla="val -63933"/>
              <a:gd name="adj2" fmla="val 1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TextFormField</a:t>
            </a:r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6098858" y="2754267"/>
            <a:ext cx="1988238" cy="393700"/>
          </a:xfrm>
          <a:prstGeom prst="wedgeRectCallout">
            <a:avLst>
              <a:gd name="adj1" fmla="val -66322"/>
              <a:gd name="adj2" fmla="val -49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99776" y="1911413"/>
            <a:ext cx="1597231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99775" y="2754267"/>
            <a:ext cx="1597231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44160" y="188435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Padding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44159" y="2693364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Padding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50046" y="2095481"/>
            <a:ext cx="136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Column#1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50043" y="2931593"/>
            <a:ext cx="136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Column#2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78459" y="2298366"/>
            <a:ext cx="918633" cy="283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Passcode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91158" y="3062104"/>
            <a:ext cx="905934" cy="2372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Next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5473" y="2255516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AutoFocus</a:t>
            </a:r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17" y="1155365"/>
            <a:ext cx="2247558" cy="4683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88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&amp; 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68065"/>
            <a:ext cx="2247558" cy="4683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8" y="1168065"/>
            <a:ext cx="5212516" cy="46834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565400" y="2044700"/>
            <a:ext cx="1974850" cy="660400"/>
          </a:xfrm>
          <a:prstGeom prst="straightConnector1">
            <a:avLst/>
          </a:prstGeom>
          <a:ln w="603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565400" y="3384550"/>
            <a:ext cx="2216150" cy="1390650"/>
          </a:xfrm>
          <a:prstGeom prst="straightConnector1">
            <a:avLst/>
          </a:prstGeom>
          <a:ln w="603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857250" y="5530850"/>
            <a:ext cx="1644650" cy="641350"/>
          </a:xfrm>
          <a:prstGeom prst="wedgeRectCallout">
            <a:avLst>
              <a:gd name="adj1" fmla="val -16586"/>
              <a:gd name="adj2" fmla="val -104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</a:t>
            </a:r>
            <a:r>
              <a:rPr lang="en-US" sz="1400" smtClean="0"/>
              <a:t>eyboardType</a:t>
            </a:r>
          </a:p>
          <a:p>
            <a:pPr algn="ctr"/>
            <a:r>
              <a:rPr lang="en-US" sz="1400" smtClean="0"/>
              <a:t>autoFocus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238250" y="2089150"/>
            <a:ext cx="113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Padding</a:t>
            </a:r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812800" y="3599419"/>
            <a:ext cx="1644650" cy="241300"/>
          </a:xfrm>
          <a:prstGeom prst="wedgeRectCallout">
            <a:avLst>
              <a:gd name="adj1" fmla="val -16586"/>
              <a:gd name="adj2" fmla="val -104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Shapre (Circular)</a:t>
            </a:r>
            <a:endParaRPr lang="en-US" sz="1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465" y="1759883"/>
            <a:ext cx="3906535" cy="183953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6718300" y="2152650"/>
            <a:ext cx="1847850" cy="12700"/>
          </a:xfrm>
          <a:prstGeom prst="straightConnector1">
            <a:avLst/>
          </a:prstGeom>
          <a:ln w="603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9606</TotalTime>
  <Words>281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Wingdings</vt:lpstr>
      <vt:lpstr>Yu Gothic (Headings)</vt:lpstr>
      <vt:lpstr>Atlas</vt:lpstr>
      <vt:lpstr>EP73 Coding UI: Fill Passcode (Mobile No)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UI Design – Flow &amp; UI (Review)</vt:lpstr>
      <vt:lpstr>Widget Design</vt:lpstr>
      <vt:lpstr>Coding &amp; Final UI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262</cp:revision>
  <dcterms:created xsi:type="dcterms:W3CDTF">2020-07-26T15:09:54Z</dcterms:created>
  <dcterms:modified xsi:type="dcterms:W3CDTF">2020-09-23T15:47:17Z</dcterms:modified>
</cp:coreProperties>
</file>