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1" r:id="rId6"/>
    <p:sldId id="291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  <a:srgbClr val="E54B1B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EP74</a:t>
            </a:r>
            <a:r>
              <a:rPr lang="en-US" smtClean="0"/>
              <a:t/>
            </a:r>
            <a:br>
              <a:rPr lang="en-US" smtClean="0"/>
            </a:br>
            <a:r>
              <a:rPr lang="en-US" sz="4400"/>
              <a:t>Coding UI: </a:t>
            </a:r>
            <a:r>
              <a:rPr lang="en-US" sz="4400" smtClean="0"/>
              <a:t>Fill Customer Infomation </a:t>
            </a:r>
            <a:br>
              <a:rPr lang="en-US" sz="4400" smtClean="0"/>
            </a:br>
            <a:r>
              <a:rPr lang="en-US" sz="4400" smtClean="0"/>
              <a:t>for Open Table</a:t>
            </a:r>
            <a:br>
              <a:rPr lang="en-US" sz="44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22 </a:t>
            </a:r>
            <a:r>
              <a:rPr lang="en-US" smtClean="0"/>
              <a:t>Sep 2020</a:t>
            </a:r>
          </a:p>
          <a:p>
            <a:r>
              <a:rPr lang="en-US" smtClean="0"/>
              <a:t>Day#64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Key Knowledge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Layout Widget: Padding,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Widget: TextFormField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Widget: </a:t>
            </a:r>
            <a:r>
              <a:rPr lang="en-US" sz="2000" smtClean="0"/>
              <a:t>RaisedButton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466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6612"/>
            <a:ext cx="952131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05752" y="2063416"/>
            <a:ext cx="2037307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EP72: UI + Scanner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474784" y="1549472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EP73 (UI)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474784" y="1046519"/>
            <a:ext cx="1373566" cy="363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EP74 (UI)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526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– Flow &amp; UI (Review)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5386" y="1431235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</a:t>
            </a:r>
          </a:p>
          <a:p>
            <a:pPr algn="ctr"/>
            <a:r>
              <a:rPr lang="en-US" smtClean="0"/>
              <a:t>Camera</a:t>
            </a:r>
          </a:p>
          <a:p>
            <a:pPr algn="ctr"/>
            <a:r>
              <a:rPr lang="en-US" smtClean="0">
                <a:sym typeface="Wingdings" panose="05000000000000000000" pitchFamily="2" charset="2"/>
              </a:rPr>
              <a:t>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5386" y="2537791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</a:p>
          <a:p>
            <a:pPr algn="ctr"/>
            <a:r>
              <a:rPr lang="en-US" sz="1400" smtClean="0"/>
              <a:t>(iOS,Andriod)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775239" y="1814601"/>
            <a:ext cx="1965109" cy="11273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/>
              <a:t>Already open table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4" y="3795894"/>
            <a:ext cx="1447219" cy="2911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775239" y="3788082"/>
            <a:ext cx="1374079" cy="2868586"/>
            <a:chOff x="7775239" y="3788082"/>
            <a:chExt cx="1374079" cy="28685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7775239" y="3788082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7832035" y="416875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2035" y="4168754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13884" y="4576233"/>
              <a:ext cx="918633" cy="28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Passcode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17933" y="4927600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1454" y="5545483"/>
              <a:ext cx="1234392" cy="64817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739940" y="927308"/>
            <a:ext cx="1374079" cy="2868586"/>
            <a:chOff x="10739940" y="927308"/>
            <a:chExt cx="1374079" cy="28685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10739940" y="927308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10796736" y="1307980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96736" y="1307980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Customer Info</a:t>
              </a:r>
              <a:endParaRPr lang="en-US" sz="11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78585" y="1715459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Name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976596" y="2534628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78584" y="1939550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Mobile#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78584" y="2179928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No of Guest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Elbow Connector 23"/>
          <p:cNvCxnSpPr>
            <a:stCxn id="3" idx="3"/>
            <a:endCxn id="5" idx="1"/>
          </p:cNvCxnSpPr>
          <p:nvPr/>
        </p:nvCxnSpPr>
        <p:spPr>
          <a:xfrm>
            <a:off x="6809724" y="1939551"/>
            <a:ext cx="965515" cy="438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5" idx="1"/>
          </p:cNvCxnSpPr>
          <p:nvPr/>
        </p:nvCxnSpPr>
        <p:spPr>
          <a:xfrm flipV="1">
            <a:off x="6809724" y="2378292"/>
            <a:ext cx="965515" cy="66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8186988" y="3217275"/>
            <a:ext cx="846099" cy="29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13" idx="1"/>
          </p:cNvCxnSpPr>
          <p:nvPr/>
        </p:nvCxnSpPr>
        <p:spPr>
          <a:xfrm flipV="1">
            <a:off x="9740348" y="2361601"/>
            <a:ext cx="999592" cy="1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11" idx="1"/>
          </p:cNvCxnSpPr>
          <p:nvPr/>
        </p:nvCxnSpPr>
        <p:spPr>
          <a:xfrm>
            <a:off x="9149318" y="5222375"/>
            <a:ext cx="291596" cy="29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42" idx="3"/>
          </p:cNvCxnSpPr>
          <p:nvPr/>
        </p:nvCxnSpPr>
        <p:spPr>
          <a:xfrm rot="5400000">
            <a:off x="10479460" y="4246902"/>
            <a:ext cx="1398528" cy="496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26750" y="5137150"/>
            <a:ext cx="103717" cy="11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09724" y="1579526"/>
            <a:ext cx="25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www.seefood/T001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93502" y="3487586"/>
            <a:ext cx="1374079" cy="2868586"/>
            <a:chOff x="2693502" y="3487586"/>
            <a:chExt cx="1374079" cy="286858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2693502" y="3487586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7" name="Rectangle 56"/>
            <p:cNvSpPr/>
            <p:nvPr/>
          </p:nvSpPr>
          <p:spPr>
            <a:xfrm>
              <a:off x="2758635" y="381150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816965" y="5103434"/>
              <a:ext cx="1127150" cy="2947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Order</a:t>
              </a:r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816965" y="5499524"/>
              <a:ext cx="513538" cy="294726"/>
            </a:xfrm>
            <a:prstGeom prst="round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Sign-in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14332" y="5499524"/>
              <a:ext cx="513538" cy="2947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smtClean="0"/>
                <a:t>Sign-up</a:t>
              </a:r>
              <a:endParaRPr lang="en-US" sz="900"/>
            </a:p>
          </p:txBody>
        </p:sp>
        <p:sp>
          <p:nvSpPr>
            <p:cNvPr id="61" name="TextBox 60"/>
            <p:cNvSpPr txBox="1"/>
            <p:nvPr/>
          </p:nvSpPr>
          <p:spPr>
            <a:xfrm rot="19369913">
              <a:off x="2777525" y="4362807"/>
              <a:ext cx="1243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See Food</a:t>
              </a:r>
            </a:p>
            <a:p>
              <a:pPr algn="ctr"/>
              <a:r>
                <a:rPr lang="en-US" sz="1050" smtClean="0"/>
                <a:t>No 1 Street Food</a:t>
              </a:r>
              <a:endParaRPr lang="en-US" sz="10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2177" y="3802096"/>
              <a:ext cx="1277745" cy="227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63" name="Picture 62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3764350" y="3785725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2" name="Group 21"/>
          <p:cNvGrpSpPr/>
          <p:nvPr/>
        </p:nvGrpSpPr>
        <p:grpSpPr>
          <a:xfrm>
            <a:off x="5344699" y="3493307"/>
            <a:ext cx="1374079" cy="2868586"/>
            <a:chOff x="5344699" y="3493307"/>
            <a:chExt cx="1374079" cy="28685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5344699" y="3493307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/>
            <p:cNvSpPr/>
            <p:nvPr/>
          </p:nvSpPr>
          <p:spPr>
            <a:xfrm>
              <a:off x="5401495" y="3873979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1495" y="3873979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0558" y="4333603"/>
              <a:ext cx="768807" cy="746360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5578771" y="5223424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Scan</a:t>
              </a:r>
              <a:endParaRPr lang="en-US"/>
            </a:p>
          </p:txBody>
        </p:sp>
        <p:pic>
          <p:nvPicPr>
            <p:cNvPr id="64" name="Picture 63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6431439" y="3859517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cxnSp>
        <p:nvCxnSpPr>
          <p:cNvPr id="67" name="Straight Arrow Connector 66"/>
          <p:cNvCxnSpPr>
            <a:stCxn id="56" idx="3"/>
            <a:endCxn id="46" idx="1"/>
          </p:cNvCxnSpPr>
          <p:nvPr/>
        </p:nvCxnSpPr>
        <p:spPr>
          <a:xfrm>
            <a:off x="4067581" y="4921879"/>
            <a:ext cx="1277118" cy="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41" y="1529316"/>
            <a:ext cx="1292799" cy="267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0" name="Elbow Connector 69"/>
          <p:cNvCxnSpPr>
            <a:stCxn id="56" idx="1"/>
            <a:endCxn id="68" idx="2"/>
          </p:cNvCxnSpPr>
          <p:nvPr/>
        </p:nvCxnSpPr>
        <p:spPr>
          <a:xfrm rot="10800000">
            <a:off x="1637042" y="4200417"/>
            <a:ext cx="1056461" cy="72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9526" y="4570556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735678" y="4899129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Sign-in</a:t>
            </a:r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2403719" y="828260"/>
            <a:ext cx="2623650" cy="1899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27870" y="1459033"/>
            <a:ext cx="1013298" cy="97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Order#</a:t>
            </a:r>
          </a:p>
          <a:p>
            <a:pPr algn="ctr"/>
            <a:r>
              <a:rPr lang="en-US" sz="900" smtClean="0"/>
              <a:t>CustomerInfo</a:t>
            </a:r>
          </a:p>
          <a:p>
            <a:pPr algn="ctr"/>
            <a:r>
              <a:rPr lang="en-US" sz="900" smtClean="0"/>
              <a:t>OrderItemInfo</a:t>
            </a:r>
          </a:p>
          <a:p>
            <a:pPr algn="ctr"/>
            <a:r>
              <a:rPr lang="en-US" sz="900" smtClean="0"/>
              <a:t>PaymentInfo</a:t>
            </a:r>
            <a:endParaRPr lang="en-US" sz="900"/>
          </a:p>
        </p:txBody>
      </p:sp>
      <p:sp>
        <p:nvSpPr>
          <p:cNvPr id="75" name="Rectangle 74"/>
          <p:cNvSpPr/>
          <p:nvPr/>
        </p:nvSpPr>
        <p:spPr>
          <a:xfrm>
            <a:off x="2587508" y="1475404"/>
            <a:ext cx="1165950" cy="972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TM_TABLES</a:t>
            </a:r>
          </a:p>
          <a:p>
            <a:pPr algn="ctr"/>
            <a:r>
              <a:rPr lang="en-US" sz="1000" smtClean="0"/>
              <a:t>Customer</a:t>
            </a:r>
          </a:p>
          <a:p>
            <a:pPr algn="ctr"/>
            <a:r>
              <a:rPr lang="en-US" sz="1000" smtClean="0"/>
              <a:t>Order#</a:t>
            </a:r>
          </a:p>
          <a:p>
            <a:pPr algn="ctr"/>
            <a:r>
              <a:rPr lang="en-US" sz="1000" smtClean="0"/>
              <a:t>No of Guest</a:t>
            </a:r>
          </a:p>
          <a:p>
            <a:pPr algn="ctr"/>
            <a:r>
              <a:rPr lang="en-US" sz="1000" smtClean="0"/>
              <a:t>Mobile#</a:t>
            </a:r>
          </a:p>
          <a:p>
            <a:pPr algn="ctr"/>
            <a:r>
              <a:rPr lang="en-US" sz="1000" smtClean="0"/>
              <a:t>(PassCode)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365861" y="2033262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</a:p>
          <a:p>
            <a:r>
              <a:rPr lang="en-US" sz="1400" smtClean="0"/>
              <a:t>Status=CLOSE</a:t>
            </a:r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8742335" y="3005733"/>
            <a:ext cx="180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</a:p>
          <a:p>
            <a:r>
              <a:rPr lang="en-US" smtClean="0"/>
              <a:t>Status=OPEN</a:t>
            </a: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9110" y="5194423"/>
            <a:ext cx="1463062" cy="15767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SharedVariable (Global)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TableNo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OrderNo</a:t>
            </a:r>
            <a:endParaRPr lang="en-US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367" y="786333"/>
            <a:ext cx="1431281" cy="12234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482078" y="908297"/>
            <a:ext cx="124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TM_TABLES</a:t>
            </a:r>
            <a:endParaRPr lang="en-US" sz="1200"/>
          </a:p>
        </p:txBody>
      </p:sp>
      <p:sp>
        <p:nvSpPr>
          <p:cNvPr id="81" name="Flowchart: Magnetic Disk 80"/>
          <p:cNvSpPr/>
          <p:nvPr/>
        </p:nvSpPr>
        <p:spPr>
          <a:xfrm>
            <a:off x="10930469" y="5460635"/>
            <a:ext cx="855854" cy="543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2" name="Flowchart: Magnetic Disk 81"/>
          <p:cNvSpPr/>
          <p:nvPr/>
        </p:nvSpPr>
        <p:spPr>
          <a:xfrm>
            <a:off x="11341274" y="3396625"/>
            <a:ext cx="737793" cy="433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TM_TABLES</a:t>
            </a:r>
            <a:endParaRPr lang="en-US" sz="900"/>
          </a:p>
        </p:txBody>
      </p:sp>
      <p:sp>
        <p:nvSpPr>
          <p:cNvPr id="83" name="Flowchart: Magnetic Disk 82"/>
          <p:cNvSpPr/>
          <p:nvPr/>
        </p:nvSpPr>
        <p:spPr>
          <a:xfrm>
            <a:off x="11341274" y="2959785"/>
            <a:ext cx="699273" cy="3854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4" name="Flowchart: Magnetic Disk 83"/>
          <p:cNvSpPr/>
          <p:nvPr/>
        </p:nvSpPr>
        <p:spPr>
          <a:xfrm>
            <a:off x="7230114" y="4883285"/>
            <a:ext cx="673056" cy="423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TM_TABLES</a:t>
            </a:r>
            <a:endParaRPr lang="en-US" sz="1050"/>
          </a:p>
        </p:txBody>
      </p:sp>
      <p:cxnSp>
        <p:nvCxnSpPr>
          <p:cNvPr id="85" name="Elbow Connector 84"/>
          <p:cNvCxnSpPr>
            <a:stCxn id="5" idx="0"/>
            <a:endCxn id="89" idx="3"/>
          </p:cNvCxnSpPr>
          <p:nvPr/>
        </p:nvCxnSpPr>
        <p:spPr>
          <a:xfrm rot="16200000" flipV="1">
            <a:off x="8078935" y="1135742"/>
            <a:ext cx="730135" cy="62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953250" y="828261"/>
            <a:ext cx="1176960" cy="512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857562" y="1141913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Found</a:t>
            </a:r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48795" y="1170334"/>
            <a:ext cx="446501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23562" y="498266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2.1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05853" y="3331264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2.2</a:t>
            </a: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1017771" y="4202018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816965" y="3031729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1706" y="3725494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7010374" y="3939406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442417" y="485390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042621" y="4639631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742177" y="927308"/>
            <a:ext cx="2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FireStore Database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09125" y="3050932"/>
            <a:ext cx="952131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EP71: UI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9313" y="6193612"/>
            <a:ext cx="328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Merge (1) &amp; (2)</a:t>
            </a:r>
            <a:endParaRPr lang="en-US" sz="2800"/>
          </a:p>
        </p:txBody>
      </p:sp>
      <p:sp>
        <p:nvSpPr>
          <p:cNvPr id="87" name="Rectangle 86"/>
          <p:cNvSpPr/>
          <p:nvPr/>
        </p:nvSpPr>
        <p:spPr>
          <a:xfrm>
            <a:off x="10427389" y="385772"/>
            <a:ext cx="1746258" cy="347374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Design</a:t>
            </a: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47700" y="1251158"/>
            <a:ext cx="1374079" cy="2868586"/>
            <a:chOff x="10739940" y="927308"/>
            <a:chExt cx="1374079" cy="286858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/>
            <a:srcRect t="887"/>
            <a:stretch/>
          </p:blipFill>
          <p:spPr>
            <a:xfrm>
              <a:off x="10739940" y="927308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0" name="Rectangle 29"/>
            <p:cNvSpPr/>
            <p:nvPr/>
          </p:nvSpPr>
          <p:spPr>
            <a:xfrm>
              <a:off x="10796736" y="1307980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796736" y="1307980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Customer Info</a:t>
              </a:r>
              <a:endParaRPr lang="en-US" sz="11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978585" y="1715459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Name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0976596" y="2534628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78584" y="1939550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Mobile#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978584" y="2179928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No of Guest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70150" y="1227381"/>
            <a:ext cx="37973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Column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TextFormField: Name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TextFormField: </a:t>
            </a:r>
            <a:r>
              <a:rPr lang="en-US" smtClean="0"/>
              <a:t>Mobile No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/>
              <a:t>TextFormField: </a:t>
            </a:r>
            <a:r>
              <a:rPr lang="en-US" smtClean="0"/>
              <a:t>No of Guest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RaisedButton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46149"/>
            <a:ext cx="4051880" cy="52482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946149"/>
            <a:ext cx="5105400" cy="3314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35" y="946149"/>
            <a:ext cx="1823745" cy="3782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Oval 24"/>
          <p:cNvSpPr/>
          <p:nvPr/>
        </p:nvSpPr>
        <p:spPr>
          <a:xfrm>
            <a:off x="2011517" y="1708150"/>
            <a:ext cx="24836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11517" y="1998131"/>
            <a:ext cx="24836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011517" y="2288112"/>
            <a:ext cx="24836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011517" y="2608933"/>
            <a:ext cx="24836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06869" y="2818483"/>
            <a:ext cx="24836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06869" y="3955133"/>
            <a:ext cx="24836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2906869" y="5187033"/>
            <a:ext cx="24836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7301069" y="1396083"/>
            <a:ext cx="24836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154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54" y="973381"/>
            <a:ext cx="2403546" cy="4985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3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9636</TotalTime>
  <Words>276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Cordia New</vt:lpstr>
      <vt:lpstr>Roboto Mono</vt:lpstr>
      <vt:lpstr>Rockwell</vt:lpstr>
      <vt:lpstr>Segoe UI Historic</vt:lpstr>
      <vt:lpstr>Segoe UI Semibold</vt:lpstr>
      <vt:lpstr>Wingdings</vt:lpstr>
      <vt:lpstr>Yu Gothic (Headings)</vt:lpstr>
      <vt:lpstr>Atlas</vt:lpstr>
      <vt:lpstr>EP74 Coding UI: Fill Customer Infomation  for Open Table Case Study “Restaurant E-menu” ระบบสั่งอาหารผ่านมือถือ</vt:lpstr>
      <vt:lpstr>CONTENT เนื้อหาวันนี้</vt:lpstr>
      <vt:lpstr>Key Knowledge</vt:lpstr>
      <vt:lpstr>Use Case (Review)</vt:lpstr>
      <vt:lpstr>UI Design – Flow &amp; UI (Review)</vt:lpstr>
      <vt:lpstr>Widget Design</vt:lpstr>
      <vt:lpstr>Coding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267</cp:revision>
  <dcterms:created xsi:type="dcterms:W3CDTF">2020-07-26T15:09:54Z</dcterms:created>
  <dcterms:modified xsi:type="dcterms:W3CDTF">2020-09-23T16:17:59Z</dcterms:modified>
</cp:coreProperties>
</file>