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76" r:id="rId2"/>
    <p:sldId id="277" r:id="rId3"/>
    <p:sldId id="278" r:id="rId4"/>
    <p:sldId id="279" r:id="rId5"/>
    <p:sldId id="281" r:id="rId6"/>
    <p:sldId id="302" r:id="rId7"/>
    <p:sldId id="309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61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Make Order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3600" smtClean="0"/>
              <a:t>Save data to Firestore </a:t>
            </a:r>
            <a:br>
              <a:rPr lang="en-US" sz="3600" smtClean="0"/>
            </a:br>
            <a:r>
              <a:rPr lang="en-US" sz="3600" smtClean="0"/>
              <a:t>by mapping model class</a:t>
            </a:r>
            <a:br>
              <a:rPr lang="en-US" sz="36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25 </a:t>
            </a:r>
            <a:r>
              <a:rPr lang="en-US" smtClean="0"/>
              <a:t>Sep 2020</a:t>
            </a:r>
          </a:p>
          <a:p>
            <a:r>
              <a:rPr lang="en-US" smtClean="0"/>
              <a:t>Day#67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EP77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03" y="4901765"/>
            <a:ext cx="104584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3" y="1357650"/>
            <a:ext cx="10458450" cy="2961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403" y="881695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 Function  “addOrder” using with Mapping Model Class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403" y="4426297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Call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Insert Data into Firebase Database inside “document”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Basic knowledge of Firebase (No SQL)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Collection, Document, Field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44691"/>
          <a:stretch/>
        </p:blipFill>
        <p:spPr>
          <a:xfrm>
            <a:off x="5320702" y="2756136"/>
            <a:ext cx="2957993" cy="23902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85615" y="3369165"/>
            <a:ext cx="767115" cy="15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46519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4398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EP75 (Logic)</a:t>
            </a:r>
            <a:endParaRPr lang="en-US" sz="1600"/>
          </a:p>
        </p:txBody>
      </p:sp>
      <p:sp>
        <p:nvSpPr>
          <p:cNvPr id="47" name="Rectangle 46"/>
          <p:cNvSpPr/>
          <p:nvPr/>
        </p:nvSpPr>
        <p:spPr>
          <a:xfrm>
            <a:off x="7401652" y="1030745"/>
            <a:ext cx="2682148" cy="766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EP76 (Pass Peramter Fill Cus Info -&gt; Make Order)</a:t>
            </a:r>
            <a:endParaRPr lang="en-US" sz="1600"/>
          </a:p>
        </p:txBody>
      </p:sp>
      <p:sp>
        <p:nvSpPr>
          <p:cNvPr id="48" name="Rectangle 47"/>
          <p:cNvSpPr/>
          <p:nvPr/>
        </p:nvSpPr>
        <p:spPr>
          <a:xfrm>
            <a:off x="5981599" y="3211632"/>
            <a:ext cx="3061459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EP77 – save Order Item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557875"/>
            <a:ext cx="966748" cy="4011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TM_TABLES</a:t>
            </a:r>
            <a:endParaRPr lang="en-US" sz="6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TT_ORDERS</a:t>
            </a:r>
            <a:endParaRPr lang="en-US" sz="800"/>
          </a:p>
        </p:txBody>
      </p:sp>
      <p:sp>
        <p:nvSpPr>
          <p:cNvPr id="84" name="Flowchart: Magnetic Disk 83"/>
          <p:cNvSpPr/>
          <p:nvPr/>
        </p:nvSpPr>
        <p:spPr>
          <a:xfrm>
            <a:off x="6986074" y="4883285"/>
            <a:ext cx="91709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  <p:sp>
        <p:nvSpPr>
          <p:cNvPr id="87" name="Rectangle 86"/>
          <p:cNvSpPr/>
          <p:nvPr/>
        </p:nvSpPr>
        <p:spPr>
          <a:xfrm>
            <a:off x="10371483" y="5069073"/>
            <a:ext cx="516650" cy="33714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271237" y="4919005"/>
            <a:ext cx="142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Table#</a:t>
            </a:r>
          </a:p>
          <a:p>
            <a:r>
              <a:rPr lang="en-US" smtClean="0"/>
              <a:t>Order#</a:t>
            </a: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4772" y="5995833"/>
            <a:ext cx="1579242" cy="6109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858423" y="5565335"/>
            <a:ext cx="1182123" cy="43761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524184" y="903172"/>
            <a:ext cx="1447800" cy="654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OrderNo</a:t>
            </a:r>
          </a:p>
          <a:p>
            <a:pPr algn="ctr"/>
            <a:r>
              <a:rPr lang="en-US" sz="1400" smtClean="0"/>
              <a:t>TableNo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107254" y="1055572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Variable = Singleton Class</a:t>
            </a:r>
            <a:endParaRPr lang="en-US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flipV="1">
            <a:off x="1615145" y="1230197"/>
            <a:ext cx="909039" cy="1304925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4"/>
          </p:cNvCxnSpPr>
          <p:nvPr/>
        </p:nvCxnSpPr>
        <p:spPr>
          <a:xfrm flipH="1" flipV="1">
            <a:off x="3971984" y="1230197"/>
            <a:ext cx="1060116" cy="130492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904648" y="4150547"/>
            <a:ext cx="844826" cy="65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06941" y="368833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Navigate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2" y="2535122"/>
            <a:ext cx="1853422" cy="388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76" y="2535122"/>
            <a:ext cx="1844190" cy="388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5223933" y="4385733"/>
            <a:ext cx="601134" cy="3302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8333" y="1820333"/>
            <a:ext cx="5918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EP761A,EP761B.dart ( Change Name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model from EP76, EP64 (Change Name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Add function addOrderItem(Order#,OrderItem)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 </a:t>
            </a:r>
            <a:r>
              <a:rPr lang="en-US"/>
              <a:t>addOrderItem(Order#,</a:t>
            </a:r>
            <a:r>
              <a:rPr lang="en-US"/>
              <a:t>OrderItem</a:t>
            </a:r>
            <a:r>
              <a:rPr lang="en-US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Check database</a:t>
            </a:r>
          </a:p>
          <a:p>
            <a:pPr>
              <a:lnSpc>
                <a:spcPct val="150000"/>
              </a:lnSpc>
            </a:pPr>
            <a:endParaRPr lang="en-US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34" y="4715933"/>
            <a:ext cx="1905000" cy="14001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629400" y="5584613"/>
            <a:ext cx="1292013" cy="353907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FireStore (No SQL) Database Keywords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83281"/>
              </p:ext>
            </p:extLst>
          </p:nvPr>
        </p:nvGraphicFramePr>
        <p:xfrm>
          <a:off x="700290" y="1044923"/>
          <a:ext cx="10076130" cy="339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710">
                  <a:extLst>
                    <a:ext uri="{9D8B030D-6E8A-4147-A177-3AD203B41FA5}">
                      <a16:colId xmlns:a16="http://schemas.microsoft.com/office/drawing/2014/main" val="3298605339"/>
                    </a:ext>
                  </a:extLst>
                </a:gridCol>
                <a:gridCol w="3358710">
                  <a:extLst>
                    <a:ext uri="{9D8B030D-6E8A-4147-A177-3AD203B41FA5}">
                      <a16:colId xmlns:a16="http://schemas.microsoft.com/office/drawing/2014/main" val="1415619191"/>
                    </a:ext>
                  </a:extLst>
                </a:gridCol>
                <a:gridCol w="3358710">
                  <a:extLst>
                    <a:ext uri="{9D8B030D-6E8A-4147-A177-3AD203B41FA5}">
                      <a16:colId xmlns:a16="http://schemas.microsoft.com/office/drawing/2014/main" val="3901195948"/>
                    </a:ext>
                  </a:extLst>
                </a:gridCol>
              </a:tblGrid>
              <a:tr h="597937">
                <a:tc>
                  <a:txBody>
                    <a:bodyPr/>
                    <a:lstStyle/>
                    <a:p>
                      <a:r>
                        <a:rPr lang="en-US" smtClean="0"/>
                        <a:t>NO SQL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Relational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Remark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0536"/>
                  </a:ext>
                </a:extLst>
              </a:tr>
              <a:tr h="597937">
                <a:tc>
                  <a:txBody>
                    <a:bodyPr/>
                    <a:lstStyle/>
                    <a:p>
                      <a:r>
                        <a:rPr lang="en-US" smtClean="0"/>
                        <a:t>Collection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Similar to “table”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 SQL:</a:t>
                      </a:r>
                      <a:r>
                        <a:rPr lang="en-US" baseline="0" smtClean="0"/>
                        <a:t> Collection or documents and be inside collection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14541"/>
                  </a:ext>
                </a:extLst>
              </a:tr>
              <a:tr h="597937">
                <a:tc>
                  <a:txBody>
                    <a:bodyPr/>
                    <a:lstStyle/>
                    <a:p>
                      <a:r>
                        <a:rPr lang="en-US" smtClean="0"/>
                        <a:t>Document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Similar to “Row in each table”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FireStore (No SQL): </a:t>
                      </a:r>
                    </a:p>
                    <a:p>
                      <a:r>
                        <a:rPr lang="en-US" smtClean="0"/>
                        <a:t>Key</a:t>
                      </a:r>
                      <a:r>
                        <a:rPr lang="en-US" baseline="0" smtClean="0"/>
                        <a:t> is Document 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4738"/>
                  </a:ext>
                </a:extLst>
              </a:tr>
              <a:tr h="597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Document ID =</a:t>
                      </a:r>
                      <a:r>
                        <a:rPr lang="en-US" smtClean="0"/>
                        <a:t>Key of each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322777"/>
                  </a:ext>
                </a:extLst>
              </a:tr>
              <a:tr h="597937"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967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77744" y="4761334"/>
            <a:ext cx="1104645" cy="84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95713" y="4761334"/>
            <a:ext cx="1104645" cy="84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 ITEM</a:t>
            </a:r>
            <a:endParaRPr lang="en-US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6382389" y="5184781"/>
            <a:ext cx="31332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0290" y="4832579"/>
            <a:ext cx="2619780" cy="193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290" y="5224318"/>
            <a:ext cx="2619780" cy="153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6673" y="4832579"/>
            <a:ext cx="22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ORDER: ORD001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016" y="5299449"/>
            <a:ext cx="188403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ORDER ITEMS</a:t>
            </a:r>
          </a:p>
          <a:p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qty,menuId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016" y="6031675"/>
            <a:ext cx="18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TableNo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77743" y="5617673"/>
            <a:ext cx="1104645" cy="84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TableNo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95712" y="5608228"/>
            <a:ext cx="1104645" cy="84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Qty</a:t>
            </a:r>
          </a:p>
          <a:p>
            <a:pPr algn="ctr"/>
            <a:r>
              <a:rPr lang="en-US" smtClean="0"/>
              <a:t>menuId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42016" y="4529042"/>
            <a:ext cx="200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Order Item to FireStore Database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55003"/>
            <a:ext cx="1094739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Firestore.instance.collection('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TT_EP77_ORDERS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').document(orderNo).collection('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listOrderItemInfo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').add(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orderItemInfo.toFireStore()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8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Final UI and Firebase Real-time database (FireStore)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1" y="981776"/>
            <a:ext cx="2719978" cy="5621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54" y="981777"/>
            <a:ext cx="2665523" cy="5524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98" y="981776"/>
            <a:ext cx="5599502" cy="3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9846</TotalTime>
  <Words>431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Consolas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Make Order Save data to Firestore  by mapping model class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UI Design – Flow &amp; UI (Review)</vt:lpstr>
      <vt:lpstr>Coding Concept</vt:lpstr>
      <vt:lpstr>FireStore (No SQL) Database Keywords</vt:lpstr>
      <vt:lpstr>Add Order Item to FireStore Database</vt:lpstr>
      <vt:lpstr>Final UI and Firebase Real-time database (FireStore)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284</cp:revision>
  <dcterms:created xsi:type="dcterms:W3CDTF">2020-07-26T15:09:54Z</dcterms:created>
  <dcterms:modified xsi:type="dcterms:W3CDTF">2020-09-25T16:11:04Z</dcterms:modified>
</cp:coreProperties>
</file>