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9"/>
  </p:notesMasterIdLst>
  <p:sldIdLst>
    <p:sldId id="256" r:id="rId2"/>
    <p:sldId id="289" r:id="rId3"/>
    <p:sldId id="317" r:id="rId4"/>
    <p:sldId id="316" r:id="rId5"/>
    <p:sldId id="315" r:id="rId6"/>
    <p:sldId id="319" r:id="rId7"/>
    <p:sldId id="310" r:id="rId8"/>
    <p:sldId id="311" r:id="rId9"/>
    <p:sldId id="313" r:id="rId10"/>
    <p:sldId id="320" r:id="rId11"/>
    <p:sldId id="318" r:id="rId12"/>
    <p:sldId id="299" r:id="rId13"/>
    <p:sldId id="302" r:id="rId14"/>
    <p:sldId id="308" r:id="rId15"/>
    <p:sldId id="301" r:id="rId16"/>
    <p:sldId id="303" r:id="rId17"/>
    <p:sldId id="32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76C19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7" autoAdjust="0"/>
    <p:restoredTop sz="94660"/>
  </p:normalViewPr>
  <p:slideViewPr>
    <p:cSldViewPr snapToGrid="0">
      <p:cViewPr>
        <p:scale>
          <a:sx n="25" d="100"/>
          <a:sy n="25" d="100"/>
        </p:scale>
        <p:origin x="219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10/04/2020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10/04/2020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CBF72E81-026D-47B4-B20F-8E4F7B9B159D}" type="datetime1">
              <a:rPr lang="en-US" smtClean="0"/>
              <a:pPr/>
              <a:t>10/04/2020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EP83</a:t>
            </a:r>
            <a:r>
              <a:rPr lang="en-US" smtClean="0"/>
              <a:t/>
            </a:r>
            <a:br>
              <a:rPr lang="en-US" smtClean="0"/>
            </a:br>
            <a:r>
              <a:rPr lang="en-US" sz="2700" smtClean="0"/>
              <a:t>Review: EP82: Create </a:t>
            </a:r>
            <a:r>
              <a:rPr lang="en-US" sz="2700" smtClean="0"/>
              <a:t>Firebase Project </a:t>
            </a:r>
            <a:br>
              <a:rPr lang="en-US" sz="2700" smtClean="0"/>
            </a:br>
            <a:r>
              <a:rPr lang="en-US" sz="2700" smtClean="0"/>
              <a:t>and Connect Firebase from Flutter</a:t>
            </a:r>
            <a:br>
              <a:rPr lang="en-US" sz="2700" smtClean="0"/>
            </a:br>
            <a:r>
              <a:rPr lang="en-US" sz="2700" smtClean="0"/>
              <a:t>(1) </a:t>
            </a:r>
            <a:r>
              <a:rPr lang="en-US" sz="2700" smtClean="0"/>
              <a:t>Authentication </a:t>
            </a:r>
            <a:r>
              <a:rPr lang="en-US" sz="2700" smtClean="0"/>
              <a:t>(2) FireStore DB (3) Firestorage (keep image)</a:t>
            </a:r>
            <a:r>
              <a:rPr lang="en-US" sz="3100" smtClean="0"/>
              <a:t/>
            </a:r>
            <a:br>
              <a:rPr lang="en-US" sz="3100" smtClean="0"/>
            </a:br>
            <a:r>
              <a:rPr lang="en-US" sz="2200" smtClean="0"/>
              <a:t>Case Study “Restaurant E-menu” </a:t>
            </a:r>
            <a:r>
              <a:rPr lang="th-TH" sz="22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1 Oct 2020</a:t>
            </a:r>
            <a:endParaRPr lang="en-US" smtClean="0"/>
          </a:p>
          <a:p>
            <a:r>
              <a:rPr lang="en-US" smtClean="0"/>
              <a:t>Day#73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Diagram connecting between Cloud &amp; Flutter app</a:t>
            </a:r>
            <a:endParaRPr lang="en-US" sz="3600"/>
          </a:p>
        </p:txBody>
      </p:sp>
      <p:sp>
        <p:nvSpPr>
          <p:cNvPr id="3" name="Rectangle 2"/>
          <p:cNvSpPr/>
          <p:nvPr/>
        </p:nvSpPr>
        <p:spPr>
          <a:xfrm>
            <a:off x="1751610" y="1448790"/>
            <a:ext cx="2606634" cy="201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FIREBASE</a:t>
            </a:r>
          </a:p>
          <a:p>
            <a:pPr algn="ctr"/>
            <a:r>
              <a:rPr lang="en-US" smtClean="0"/>
              <a:t>TRAITET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51610" y="3934691"/>
            <a:ext cx="2606634" cy="201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FIREBASE</a:t>
            </a:r>
          </a:p>
          <a:p>
            <a:pPr algn="ctr"/>
            <a:r>
              <a:rPr lang="en-US" smtClean="0"/>
              <a:t>Tranee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89174" y="2301835"/>
            <a:ext cx="2606634" cy="201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FLUTTER</a:t>
            </a:r>
            <a:endParaRPr lang="en-US"/>
          </a:p>
        </p:txBody>
      </p:sp>
      <p:cxnSp>
        <p:nvCxnSpPr>
          <p:cNvPr id="7" name="Elbow Connector 6"/>
          <p:cNvCxnSpPr>
            <a:stCxn id="5" idx="1"/>
            <a:endCxn id="3" idx="3"/>
          </p:cNvCxnSpPr>
          <p:nvPr/>
        </p:nvCxnSpPr>
        <p:spPr>
          <a:xfrm rot="10800000">
            <a:off x="4358244" y="2458194"/>
            <a:ext cx="3530930" cy="8530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1"/>
            <a:endCxn id="4" idx="3"/>
          </p:cNvCxnSpPr>
          <p:nvPr/>
        </p:nvCxnSpPr>
        <p:spPr>
          <a:xfrm rot="10800000" flipV="1">
            <a:off x="4358244" y="3311238"/>
            <a:ext cx="3530930" cy="16328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019803" y="3833752"/>
            <a:ext cx="2345376" cy="892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GOOGLE-SERVICE.JSON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19803" y="4853050"/>
            <a:ext cx="2345376" cy="892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 ID e.g. </a:t>
            </a:r>
          </a:p>
          <a:p>
            <a:pPr algn="ctr"/>
            <a:r>
              <a:rPr lang="en-US" sz="1400"/>
              <a:t>c</a:t>
            </a:r>
            <a:r>
              <a:rPr lang="en-US" sz="1400" smtClean="0"/>
              <a:t>om.example.flutterep81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3790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 Flutter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0332" y="961901"/>
            <a:ext cx="91915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/>
              <a:t>Download google-services.json from Firebase web and copy to andriod/app path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/>
              <a:t>Edit /andriod/app/build.gradle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/>
              <a:t>Edit /andriod/build.gradle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/>
              <a:t>Add packages in pubspec.yaml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2400"/>
              <a:t>firebase_authen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2400"/>
              <a:t>cloud_firestore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2400"/>
              <a:t>firebase_storage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2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 </a:t>
            </a:r>
            <a:r>
              <a:rPr lang="en-US" smtClean="0"/>
              <a:t>Flutter (Andriod)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49" y="1122362"/>
            <a:ext cx="6931685" cy="51133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06550" y="3579811"/>
            <a:ext cx="2990850" cy="211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6550" y="4832351"/>
            <a:ext cx="2990850" cy="311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06550" y="3847543"/>
            <a:ext cx="2990850" cy="211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5588000" y="859735"/>
            <a:ext cx="6153150" cy="5729907"/>
          </a:xfrm>
          <a:prstGeom prst="wedgeRectCallout">
            <a:avLst>
              <a:gd name="adj1" fmla="val -57572"/>
              <a:gd name="adj2" fmla="val 1881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smtClean="0"/>
              <a:t>Download google-services.json from Firebase web and copy to andriod/app path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smtClean="0"/>
              <a:t>Edit /andriod/app/build.gradle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smtClean="0"/>
              <a:t>Edit /andriod/build.gradle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smtClean="0"/>
              <a:t>Add packages in pubspec.yaml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2400"/>
              <a:t>f</a:t>
            </a:r>
            <a:r>
              <a:rPr lang="en-US" sz="2400" smtClean="0"/>
              <a:t>irebase_authen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2400"/>
              <a:t>c</a:t>
            </a:r>
            <a:r>
              <a:rPr lang="en-US" sz="2400" smtClean="0"/>
              <a:t>loud_firestore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2400"/>
              <a:t>f</a:t>
            </a:r>
            <a:r>
              <a:rPr lang="en-US" sz="2400" smtClean="0"/>
              <a:t>irebase_storage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400"/>
          </a:p>
        </p:txBody>
      </p:sp>
      <p:sp>
        <p:nvSpPr>
          <p:cNvPr id="10" name="Oval 9"/>
          <p:cNvSpPr/>
          <p:nvPr/>
        </p:nvSpPr>
        <p:spPr>
          <a:xfrm>
            <a:off x="4609076" y="3440038"/>
            <a:ext cx="452231" cy="407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4609076" y="3854930"/>
            <a:ext cx="452231" cy="407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09076" y="4784173"/>
            <a:ext cx="452231" cy="407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499" y="6343505"/>
            <a:ext cx="3835042" cy="447746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4609076" y="6376358"/>
            <a:ext cx="452231" cy="407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5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Edit </a:t>
            </a:r>
            <a:r>
              <a:rPr lang="en-US"/>
              <a:t>/</a:t>
            </a:r>
            <a:r>
              <a:rPr lang="en-US" smtClean="0"/>
              <a:t>andriod/build.gradle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68399"/>
            <a:ext cx="7738382" cy="490008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26946" y="1265766"/>
            <a:ext cx="5521036" cy="4802715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859" y="2550695"/>
            <a:ext cx="5825140" cy="39669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094719" y="5161280"/>
            <a:ext cx="906279" cy="289136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0346" y="2550695"/>
            <a:ext cx="1922854" cy="217905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6" idx="0"/>
          </p:cNvCxnSpPr>
          <p:nvPr/>
        </p:nvCxnSpPr>
        <p:spPr>
          <a:xfrm rot="16200000" flipV="1">
            <a:off x="5958715" y="-427865"/>
            <a:ext cx="2405380" cy="8772909"/>
          </a:xfrm>
          <a:prstGeom prst="bentConnector2">
            <a:avLst/>
          </a:prstGeom>
          <a:ln w="508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77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Edit </a:t>
            </a:r>
            <a:r>
              <a:rPr lang="en-US"/>
              <a:t>/andriod/app/build.gradle</a:t>
            </a:r>
            <a:br>
              <a:rPr lang="en-US"/>
            </a:b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007533"/>
            <a:ext cx="6536267" cy="577164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82307" y="1501628"/>
            <a:ext cx="3115968" cy="499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82307" y="3334387"/>
            <a:ext cx="3044716" cy="436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55374" y="4413061"/>
            <a:ext cx="3044716" cy="562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34442" y="6038002"/>
            <a:ext cx="3118048" cy="481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983" y="1007533"/>
            <a:ext cx="4572192" cy="475793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047567" y="4618567"/>
            <a:ext cx="2221620" cy="910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552490" y="1547556"/>
            <a:ext cx="452231" cy="407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524546" y="3348649"/>
            <a:ext cx="452231" cy="407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5524546" y="4480959"/>
            <a:ext cx="452231" cy="407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6" name="Oval 15"/>
          <p:cNvSpPr/>
          <p:nvPr/>
        </p:nvSpPr>
        <p:spPr>
          <a:xfrm>
            <a:off x="5552489" y="6075024"/>
            <a:ext cx="452231" cy="407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96000" y="3386501"/>
            <a:ext cx="1757680" cy="429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Must same as AppName in Firebase</a:t>
            </a:r>
            <a:endParaRPr lang="en-US" sz="11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939" y="3876091"/>
            <a:ext cx="1716741" cy="112463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908800" y="4442537"/>
            <a:ext cx="800642" cy="242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7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Edit </a:t>
            </a:r>
            <a:r>
              <a:rPr lang="en-US"/>
              <a:t>/andriod/build.gradel</a:t>
            </a:r>
            <a:br>
              <a:rPr lang="en-US"/>
            </a:b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90705"/>
            <a:ext cx="6508750" cy="50793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59779" y="3399367"/>
            <a:ext cx="2763078" cy="38523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280" y="1043960"/>
            <a:ext cx="4514363" cy="46977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077200" y="2920998"/>
            <a:ext cx="2170820" cy="1540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8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 </a:t>
            </a:r>
            <a:r>
              <a:rPr lang="en-US" smtClean="0"/>
              <a:t>packages in pubspec.yaml</a:t>
            </a:r>
            <a:br>
              <a:rPr lang="en-US" smtClean="0"/>
            </a:b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09134"/>
            <a:ext cx="8356600" cy="5364499"/>
          </a:xfrm>
          <a:prstGeom prst="rect">
            <a:avLst/>
          </a:prstGeom>
        </p:spPr>
      </p:pic>
      <p:sp>
        <p:nvSpPr>
          <p:cNvPr id="4" name="Rectangular Callout 3"/>
          <p:cNvSpPr/>
          <p:nvPr/>
        </p:nvSpPr>
        <p:spPr>
          <a:xfrm>
            <a:off x="7404100" y="859735"/>
            <a:ext cx="4337050" cy="5729907"/>
          </a:xfrm>
          <a:prstGeom prst="wedgeRectCallout">
            <a:avLst>
              <a:gd name="adj1" fmla="val -57572"/>
              <a:gd name="adj2" fmla="val 1881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smtClean="0"/>
              <a:t>Add packages in pubspec.yaml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2400"/>
              <a:t>f</a:t>
            </a:r>
            <a:r>
              <a:rPr lang="en-US" sz="2400" smtClean="0"/>
              <a:t>irebase_authen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2400"/>
              <a:t>c</a:t>
            </a:r>
            <a:r>
              <a:rPr lang="en-US" sz="2400" smtClean="0"/>
              <a:t>loud_firestore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2400"/>
              <a:t>f</a:t>
            </a:r>
            <a:r>
              <a:rPr lang="en-US" sz="2400" smtClean="0"/>
              <a:t>irebase_storage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2826946" y="4127499"/>
            <a:ext cx="3535754" cy="1492251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2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65200"/>
            <a:ext cx="2609235" cy="54599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168" y="1073150"/>
            <a:ext cx="2565040" cy="5351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0696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609727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Setup Firebase Cloud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smtClean="0"/>
              <a:t>Authen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smtClean="0"/>
              <a:t>Storage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smtClean="0"/>
              <a:t>Firebase Database</a:t>
            </a:r>
            <a:r>
              <a:rPr lang="en-US" sz="3000" smtClean="0"/>
              <a:t> </a:t>
            </a:r>
            <a:endParaRPr lang="en-US" sz="280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Config Flutter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smtClean="0"/>
              <a:t>Build.gradle (2 files)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smtClean="0"/>
              <a:t>Google-service.json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smtClean="0"/>
              <a:t>Pubspec.yaml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3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5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Main Steps (Firebase Website)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6894" y="1056904"/>
            <a:ext cx="8496794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Register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Create Project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Add Andriod App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mtClean="0"/>
              <a:t>Download google-services.json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Enable Function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mtClean="0"/>
              <a:t>Enable Authentication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Enable authen by e-mail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mtClean="0"/>
              <a:t>Enable FireStore Database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Change rule (Permission) </a:t>
            </a:r>
            <a:r>
              <a:rPr lang="en-US"/>
              <a:t>for </a:t>
            </a:r>
            <a:r>
              <a:rPr lang="en-US" smtClean="0"/>
              <a:t>everyone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mtClean="0"/>
              <a:t>Enable Firebase Storage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Change rule (Permission) for everyone</a:t>
            </a:r>
          </a:p>
          <a:p>
            <a:pPr marL="1257300" lvl="2" indent="-342900">
              <a:lnSpc>
                <a:spcPct val="150000"/>
              </a:lnSpc>
              <a:buAutoNum type="arabicPeriod"/>
            </a:pPr>
            <a:endParaRPr lang="en-US" smtClean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3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1.1) New Firebase Project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77" y="2053935"/>
            <a:ext cx="7077755" cy="40581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985652"/>
            <a:ext cx="12192000" cy="730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https://firebase.google.com/</a:t>
            </a:r>
          </a:p>
        </p:txBody>
      </p:sp>
    </p:spTree>
    <p:extLst>
      <p:ext uri="{BB962C8B-B14F-4D97-AF65-F5344CB8AC3E}">
        <p14:creationId xmlns:p14="http://schemas.microsoft.com/office/powerpoint/2010/main" val="12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1.2) Add App (Andriod)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51467"/>
            <a:ext cx="8913778" cy="41428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00083" y="1793343"/>
            <a:ext cx="2990850" cy="712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3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(2)-4-1: Enable authen services in Firebase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2150"/>
            <a:ext cx="3417525" cy="3540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947" y="914813"/>
            <a:ext cx="3472864" cy="35982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011" y="847022"/>
            <a:ext cx="5112816" cy="5297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661695"/>
            <a:ext cx="673100" cy="173455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08762" y="2540464"/>
            <a:ext cx="673100" cy="173455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18812" y="2108664"/>
            <a:ext cx="673100" cy="173455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82312" y="2627191"/>
            <a:ext cx="673100" cy="173455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25412" y="2367009"/>
            <a:ext cx="3885588" cy="173455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0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1.3-(1</a:t>
            </a:r>
            <a:r>
              <a:rPr lang="en-US" smtClean="0"/>
              <a:t>) Enable Cloud FireStore </a:t>
            </a:r>
            <a:r>
              <a:rPr lang="en-US" smtClean="0"/>
              <a:t>Database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00" y="875900"/>
            <a:ext cx="3003081" cy="3027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00" y="3830100"/>
            <a:ext cx="3003081" cy="3027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114" y="875900"/>
            <a:ext cx="4038599" cy="40719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5832" y="875900"/>
            <a:ext cx="4107082" cy="4141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30862" y="1693741"/>
            <a:ext cx="673100" cy="173455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9600" y="5170595"/>
            <a:ext cx="673100" cy="173455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35200" y="5779977"/>
            <a:ext cx="444500" cy="144574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47366" y="2366433"/>
            <a:ext cx="423333" cy="118534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363199" y="1976967"/>
            <a:ext cx="423333" cy="173566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ular Callout 15"/>
          <p:cNvSpPr/>
          <p:nvPr/>
        </p:nvSpPr>
        <p:spPr>
          <a:xfrm>
            <a:off x="8896350" y="3120590"/>
            <a:ext cx="2800845" cy="1419660"/>
          </a:xfrm>
          <a:prstGeom prst="wedgeRectCallout">
            <a:avLst>
              <a:gd name="adj1" fmla="val 14751"/>
              <a:gd name="adj2" fmla="val -700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Delete if false</a:t>
            </a:r>
          </a:p>
          <a:p>
            <a:pPr algn="ctr"/>
            <a:r>
              <a:rPr lang="en-US" smtClean="0"/>
              <a:t>Click “Publish”</a:t>
            </a:r>
          </a:p>
          <a:p>
            <a:pPr algn="ctr"/>
            <a:r>
              <a:rPr lang="en-US" smtClean="0"/>
              <a:t>Note: For anybody can access out DB without checking permission</a:t>
            </a:r>
            <a:endParaRPr lang="en-US"/>
          </a:p>
        </p:txBody>
      </p:sp>
      <p:sp>
        <p:nvSpPr>
          <p:cNvPr id="17" name="Rectangular Callout 16"/>
          <p:cNvSpPr/>
          <p:nvPr/>
        </p:nvSpPr>
        <p:spPr>
          <a:xfrm>
            <a:off x="5665423" y="2713166"/>
            <a:ext cx="1562100" cy="975378"/>
          </a:xfrm>
          <a:prstGeom prst="wedgeRectCallout">
            <a:avLst>
              <a:gd name="adj1" fmla="val 15970"/>
              <a:gd name="adj2" fmla="val -65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Remove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click “Publish”</a:t>
            </a:r>
            <a:endParaRPr lang="en-US" sz="1600"/>
          </a:p>
        </p:txBody>
      </p:sp>
      <p:sp>
        <p:nvSpPr>
          <p:cNvPr id="18" name="Rectangle 17"/>
          <p:cNvSpPr/>
          <p:nvPr/>
        </p:nvSpPr>
        <p:spPr>
          <a:xfrm>
            <a:off x="113400" y="1533181"/>
            <a:ext cx="423333" cy="118534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3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1.3-</a:t>
            </a:r>
            <a:r>
              <a:rPr lang="en-US" smtClean="0"/>
              <a:t>(2) </a:t>
            </a:r>
            <a:r>
              <a:rPr lang="en-US"/>
              <a:t>Enable </a:t>
            </a:r>
            <a:r>
              <a:rPr lang="en-US" smtClean="0"/>
              <a:t>Storage </a:t>
            </a:r>
            <a:r>
              <a:rPr lang="en-US"/>
              <a:t>services in Firebase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856" y="875124"/>
            <a:ext cx="3512351" cy="36391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700" y="875124"/>
            <a:ext cx="3512351" cy="36391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59" y="875124"/>
            <a:ext cx="4352042" cy="43880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87450" y="2147995"/>
            <a:ext cx="673100" cy="173455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79750" y="3710095"/>
            <a:ext cx="673100" cy="173455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04050" y="2147994"/>
            <a:ext cx="673100" cy="173455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8896350" y="3120590"/>
            <a:ext cx="2800845" cy="1419660"/>
          </a:xfrm>
          <a:prstGeom prst="wedgeRectCallout">
            <a:avLst>
              <a:gd name="adj1" fmla="val 14751"/>
              <a:gd name="adj2" fmla="val -700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Delete if false</a:t>
            </a:r>
          </a:p>
          <a:p>
            <a:pPr algn="ctr"/>
            <a:r>
              <a:rPr lang="en-US" smtClean="0"/>
              <a:t>Click “Publish”</a:t>
            </a:r>
          </a:p>
          <a:p>
            <a:pPr algn="ctr"/>
            <a:r>
              <a:rPr lang="en-US" smtClean="0"/>
              <a:t>Note: For anybody can access out DB without checking permission</a:t>
            </a:r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6457950" y="2548872"/>
            <a:ext cx="1562100" cy="975378"/>
          </a:xfrm>
          <a:prstGeom prst="wedgeRectCallout">
            <a:avLst>
              <a:gd name="adj1" fmla="val 15970"/>
              <a:gd name="adj2" fmla="val -65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Remove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click “Publish”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55075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Additional </a:t>
            </a:r>
            <a:r>
              <a:rPr lang="en-US" sz="3200" smtClean="0"/>
              <a:t>Configure Project &amp; download json file (Android)</a:t>
            </a:r>
            <a:endParaRPr lang="en-US" sz="3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877" y="2467949"/>
            <a:ext cx="6506923" cy="427778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095506" y="4661064"/>
            <a:ext cx="2185059" cy="23750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9765227" y="4104539"/>
            <a:ext cx="1562100" cy="975378"/>
          </a:xfrm>
          <a:prstGeom prst="wedgeRectCallout">
            <a:avLst>
              <a:gd name="adj1" fmla="val -74876"/>
              <a:gd name="adj2" fmla="val 23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/>
              <a:t>File your email</a:t>
            </a:r>
            <a:endParaRPr lang="en-US" sz="1600"/>
          </a:p>
        </p:txBody>
      </p:sp>
      <p:sp>
        <p:nvSpPr>
          <p:cNvPr id="6" name="Rectangular Callout 5"/>
          <p:cNvSpPr/>
          <p:nvPr/>
        </p:nvSpPr>
        <p:spPr>
          <a:xfrm>
            <a:off x="10423800" y="5344498"/>
            <a:ext cx="1562100" cy="975378"/>
          </a:xfrm>
          <a:prstGeom prst="wedgeRectCallout">
            <a:avLst>
              <a:gd name="adj1" fmla="val -64233"/>
              <a:gd name="adj2" fmla="val -321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/>
              <a:t>Can download json file here</a:t>
            </a:r>
            <a:endParaRPr lang="en-US" sz="1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72" y="985837"/>
            <a:ext cx="3125437" cy="14064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57756" y="5377402"/>
            <a:ext cx="864918" cy="23750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71206" y="1955330"/>
            <a:ext cx="864918" cy="23750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7" idx="2"/>
            <a:endCxn id="3" idx="1"/>
          </p:cNvCxnSpPr>
          <p:nvPr/>
        </p:nvCxnSpPr>
        <p:spPr>
          <a:xfrm rot="16200000" flipH="1">
            <a:off x="2064856" y="2754819"/>
            <a:ext cx="2214557" cy="148948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17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7536</TotalTime>
  <Words>338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Angsana New</vt:lpstr>
      <vt:lpstr>Arial</vt:lpstr>
      <vt:lpstr>Calibri</vt:lpstr>
      <vt:lpstr>Calibri Light</vt:lpstr>
      <vt:lpstr>Cordia New</vt:lpstr>
      <vt:lpstr>Rockwell</vt:lpstr>
      <vt:lpstr>Segoe UI Historic</vt:lpstr>
      <vt:lpstr>Segoe UI Semibold</vt:lpstr>
      <vt:lpstr>Wingdings</vt:lpstr>
      <vt:lpstr>Yu Gothic (Headings)</vt:lpstr>
      <vt:lpstr>Atlas</vt:lpstr>
      <vt:lpstr>EP83 Review: EP82: Create Firebase Project  and Connect Firebase from Flutter (1) Authentication (2) FireStore DB (3) Firestorage (keep image) Case Study “Restaurant E-menu” ระบบสั่งอาหารผ่านมือถือ</vt:lpstr>
      <vt:lpstr>CONTENT</vt:lpstr>
      <vt:lpstr>Main Steps (Firebase Website)</vt:lpstr>
      <vt:lpstr>1.1) New Firebase Project</vt:lpstr>
      <vt:lpstr>1.2) Add App (Andriod)</vt:lpstr>
      <vt:lpstr>(2)-4-1: Enable authen services in Firebase</vt:lpstr>
      <vt:lpstr>1.3-(1) Enable Cloud FireStore Database</vt:lpstr>
      <vt:lpstr>1.3-(2) Enable Storage services in Firebase</vt:lpstr>
      <vt:lpstr>Additional Configure Project &amp; download json file (Android)</vt:lpstr>
      <vt:lpstr>Diagram connecting between Cloud &amp; Flutter app</vt:lpstr>
      <vt:lpstr>Config Flutter</vt:lpstr>
      <vt:lpstr>Config Flutter (Andriod)</vt:lpstr>
      <vt:lpstr>Edit /andriod/build.gradle </vt:lpstr>
      <vt:lpstr>Edit /andriod/app/build.gradle </vt:lpstr>
      <vt:lpstr>Edit /andriod/build.gradel </vt:lpstr>
      <vt:lpstr>Add packages in pubspec.yaml </vt:lpstr>
      <vt:lpstr>Final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</cp:lastModifiedBy>
  <cp:revision>208</cp:revision>
  <dcterms:created xsi:type="dcterms:W3CDTF">2020-07-26T15:09:54Z</dcterms:created>
  <dcterms:modified xsi:type="dcterms:W3CDTF">2020-10-04T10:27:46Z</dcterms:modified>
</cp:coreProperties>
</file>