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3"/>
  </p:notesMasterIdLst>
  <p:sldIdLst>
    <p:sldId id="256" r:id="rId2"/>
    <p:sldId id="289" r:id="rId3"/>
    <p:sldId id="292" r:id="rId4"/>
    <p:sldId id="290" r:id="rId5"/>
    <p:sldId id="296" r:id="rId6"/>
    <p:sldId id="295" r:id="rId7"/>
    <p:sldId id="291" r:id="rId8"/>
    <p:sldId id="293" r:id="rId9"/>
    <p:sldId id="294" r:id="rId10"/>
    <p:sldId id="297" r:id="rId11"/>
    <p:sldId id="2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33" d="100"/>
          <a:sy n="33" d="100"/>
        </p:scale>
        <p:origin x="3296" y="1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2075504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smtClean="0"/>
              <a:t>EP84</a:t>
            </a:r>
            <a:br>
              <a:rPr lang="en-US" smtClean="0"/>
            </a:br>
            <a:r>
              <a:rPr lang="en-US" sz="2700" smtClean="0"/>
              <a:t>Test connection: Firebase &amp; Flutter</a:t>
            </a:r>
            <a:br>
              <a:rPr lang="en-US" sz="2700" smtClean="0"/>
            </a:br>
            <a:r>
              <a:rPr lang="en-US" sz="2700" smtClean="0"/>
              <a:t>(Authentication Services: Register, Login, SendEmailResetPassword)</a:t>
            </a:r>
            <a:r>
              <a:rPr lang="en-US" sz="3100" smtClean="0"/>
              <a:t/>
            </a:r>
            <a:br>
              <a:rPr lang="en-US" sz="3100" smtClean="0"/>
            </a:br>
            <a:r>
              <a:rPr lang="en-US" sz="2200" smtClean="0"/>
              <a:t>Case Study “Restaurant E-menu” </a:t>
            </a:r>
            <a:r>
              <a:rPr lang="th-TH" sz="22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2</a:t>
            </a:r>
            <a:r>
              <a:rPr lang="en-US" smtClean="0"/>
              <a:t> Oct 2020</a:t>
            </a:r>
          </a:p>
          <a:p>
            <a:r>
              <a:rPr lang="en-US" smtClean="0"/>
              <a:t>Day#74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19391"/>
            <a:ext cx="9701719" cy="54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0587"/>
            <a:ext cx="2595584" cy="5397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5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Check Flutter Config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smtClean="0"/>
              <a:t>Build.gradle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smtClean="0"/>
              <a:t>Google-services.json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smtClean="0"/>
              <a:t>Pubspec.yaml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Check Firebase Config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Project, app, authen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 to test Firebase Authentication with Flutter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smtClean="0"/>
              <a:t>Check </a:t>
            </a:r>
            <a:r>
              <a:rPr lang="en-US" sz="3000"/>
              <a:t>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/>
              <a:t>On Flutter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/>
              <a:t>On </a:t>
            </a:r>
            <a:r>
              <a:rPr lang="en-US" sz="2800"/>
              <a:t>Firebase </a:t>
            </a:r>
            <a:r>
              <a:rPr lang="en-US" sz="2800" smtClean="0"/>
              <a:t>Cloud</a:t>
            </a:r>
            <a:endParaRPr lang="en-US" sz="30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Firebase 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Authentication</a:t>
            </a:r>
            <a:endParaRPr lang="en-US" sz="3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smtClean="0"/>
              <a:t>Flutter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Create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Create static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Print (OK, error massage)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Steps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6760" y="1122680"/>
            <a:ext cx="7452360" cy="443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Create Services Folder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Create AuthenServices Class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Create Function 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mtClean="0"/>
              <a:t>registerEmailAccount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mtClean="0"/>
              <a:t>loginByEmail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mtClean="0"/>
              <a:t>sendEmailResetPassword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endParaRPr lang="en-US" smtClean="0"/>
          </a:p>
          <a:p>
            <a:pPr marL="800100" lvl="1" indent="-342900">
              <a:lnSpc>
                <a:spcPct val="200000"/>
              </a:lnSpc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config at Firebase Cloud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99" y="888226"/>
            <a:ext cx="5983287" cy="541097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153910" y="1370103"/>
            <a:ext cx="563880" cy="15516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9270" y="4219983"/>
            <a:ext cx="843280" cy="20088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40470" y="5357903"/>
            <a:ext cx="904240" cy="25676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7" y="3783826"/>
            <a:ext cx="5000625" cy="25812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674870" y="5364253"/>
            <a:ext cx="506730" cy="25676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77" y="1444510"/>
            <a:ext cx="5000625" cy="168928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992120" y="2500403"/>
            <a:ext cx="1033780" cy="25549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38730" y="1839794"/>
            <a:ext cx="1033780" cy="25549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30449" y="2048401"/>
            <a:ext cx="892651" cy="18045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76876" y="1794695"/>
            <a:ext cx="235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 Select your Prject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76876" y="2740962"/>
            <a:ext cx="235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2. Click here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20924" y="5676879"/>
            <a:ext cx="235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r>
              <a:rPr lang="en-US" smtClean="0"/>
              <a:t>. Click here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9724" y="2233266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4. Click Authentication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10557933" y="4648200"/>
            <a:ext cx="1159934" cy="520700"/>
          </a:xfrm>
          <a:prstGeom prst="wedgeRectCallout">
            <a:avLst>
              <a:gd name="adj1" fmla="val -19373"/>
              <a:gd name="adj2" fmla="val -87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Check#1 Download and place in flutter</a:t>
            </a:r>
            <a:endParaRPr lang="en-US" sz="1050"/>
          </a:p>
        </p:txBody>
      </p:sp>
      <p:sp>
        <p:nvSpPr>
          <p:cNvPr id="22" name="Rectangular Callout 21"/>
          <p:cNvSpPr/>
          <p:nvPr/>
        </p:nvSpPr>
        <p:spPr>
          <a:xfrm>
            <a:off x="10018871" y="5364253"/>
            <a:ext cx="1159934" cy="520700"/>
          </a:xfrm>
          <a:prstGeom prst="wedgeRectCallout">
            <a:avLst>
              <a:gd name="adj1" fmla="val -66088"/>
              <a:gd name="adj2" fmla="val -20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Check#2 Must same in Flutter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7652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config at Flutter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918590"/>
            <a:ext cx="6148387" cy="2914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900343"/>
            <a:ext cx="6148387" cy="27242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90600" y="2057400"/>
            <a:ext cx="1432560" cy="18796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96640" y="2375621"/>
            <a:ext cx="1041400" cy="16437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90600" y="4889273"/>
            <a:ext cx="1041400" cy="16437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00680" y="5768113"/>
            <a:ext cx="1442720" cy="16532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516033" y="2197460"/>
            <a:ext cx="1852606" cy="520700"/>
          </a:xfrm>
          <a:prstGeom prst="wedgeRectCallout">
            <a:avLst>
              <a:gd name="adj1" fmla="val -96054"/>
              <a:gd name="adj2" fmla="val 2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Same in Firebase Cloud</a:t>
            </a:r>
            <a:endParaRPr lang="en-US" sz="1050"/>
          </a:p>
        </p:txBody>
      </p:sp>
      <p:sp>
        <p:nvSpPr>
          <p:cNvPr id="11" name="Rectangular Callout 10"/>
          <p:cNvSpPr/>
          <p:nvPr/>
        </p:nvSpPr>
        <p:spPr>
          <a:xfrm>
            <a:off x="5240921" y="5590426"/>
            <a:ext cx="1852606" cy="520700"/>
          </a:xfrm>
          <a:prstGeom prst="wedgeRectCallout">
            <a:avLst>
              <a:gd name="adj1" fmla="val -96054"/>
              <a:gd name="adj2" fmla="val 2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Same in Firebase Cloud</a:t>
            </a:r>
            <a:endParaRPr lang="en-US" sz="1050"/>
          </a:p>
        </p:txBody>
      </p:sp>
      <p:sp>
        <p:nvSpPr>
          <p:cNvPr id="12" name="Rectangle 11"/>
          <p:cNvSpPr/>
          <p:nvPr/>
        </p:nvSpPr>
        <p:spPr>
          <a:xfrm>
            <a:off x="7734300" y="996950"/>
            <a:ext cx="4121150" cy="5627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mtClean="0"/>
          </a:p>
          <a:p>
            <a:r>
              <a:rPr lang="en-US" smtClean="0"/>
              <a:t>Note</a:t>
            </a:r>
          </a:p>
          <a:p>
            <a:pPr marL="342900" indent="-342900">
              <a:buAutoNum type="arabicPeriod"/>
            </a:pPr>
            <a:r>
              <a:rPr lang="en-US" smtClean="0"/>
              <a:t>If connect to com.example.flutterep81, data will go to Trainer’s Cloud</a:t>
            </a:r>
          </a:p>
          <a:p>
            <a:pPr marL="342900" indent="-342900">
              <a:buAutoNum type="arabicPeriod"/>
            </a:pPr>
            <a:r>
              <a:rPr lang="en-US" smtClean="0"/>
              <a:t>If connect to yours, data will go to your cloud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512" y="3642152"/>
            <a:ext cx="3866388" cy="1996233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9097434" y="3695700"/>
            <a:ext cx="357716" cy="34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97434" y="4796837"/>
            <a:ext cx="357716" cy="34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421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Error “ERROR_NEXTWORK_REQUEST_FAILED)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1" y="955191"/>
            <a:ext cx="10077450" cy="1190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160" y="2484120"/>
            <a:ext cx="4836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Solutions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Check google-services file (ok)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Try to run on Andriod device (ok)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Return run on Emulator (error)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Run flutter clean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Turn off and turn on emulator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Build again (ok)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Flutter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894662"/>
            <a:ext cx="4849368" cy="4054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389" y="894662"/>
            <a:ext cx="6171512" cy="54045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924550" y="2971800"/>
            <a:ext cx="2609850" cy="2159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24550" y="3488981"/>
            <a:ext cx="2609850" cy="2159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24550" y="4268958"/>
            <a:ext cx="5911850" cy="30304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924550" y="5113317"/>
            <a:ext cx="2774950" cy="15152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24550" y="2203890"/>
            <a:ext cx="2774950" cy="15152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7050" y="1238250"/>
            <a:ext cx="3892549" cy="3937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Result at Firebase &amp; Your e-mail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951405"/>
            <a:ext cx="6907212" cy="544780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885950" y="2895600"/>
            <a:ext cx="4806950" cy="3937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246"/>
          <a:stretch/>
        </p:blipFill>
        <p:spPr>
          <a:xfrm>
            <a:off x="7769526" y="951405"/>
            <a:ext cx="4322461" cy="54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7668</TotalTime>
  <Words>233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EP84 Test connection: Firebase &amp; Flutter (Authentication Services: Register, Login, SendEmailResetPassword) Case Study “Restaurant E-menu” ระบบสั่งอาหารผ่านมือถือ</vt:lpstr>
      <vt:lpstr>CONTENT</vt:lpstr>
      <vt:lpstr>Key Knowledge</vt:lpstr>
      <vt:lpstr>Coding Steps</vt:lpstr>
      <vt:lpstr>Check config at Firebase Cloud</vt:lpstr>
      <vt:lpstr>Check config at Flutter</vt:lpstr>
      <vt:lpstr>Error “ERROR_NEXTWORK_REQUEST_FAILED)</vt:lpstr>
      <vt:lpstr>Check Flutter</vt:lpstr>
      <vt:lpstr>Check Result at Firebase &amp; Your e-mail</vt:lpstr>
      <vt:lpstr>Coding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</cp:lastModifiedBy>
  <cp:revision>220</cp:revision>
  <dcterms:created xsi:type="dcterms:W3CDTF">2020-07-26T15:09:54Z</dcterms:created>
  <dcterms:modified xsi:type="dcterms:W3CDTF">2020-10-04T13:27:46Z</dcterms:modified>
</cp:coreProperties>
</file>