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0"/>
  </p:notesMasterIdLst>
  <p:sldIdLst>
    <p:sldId id="256" r:id="rId2"/>
    <p:sldId id="289" r:id="rId3"/>
    <p:sldId id="292" r:id="rId4"/>
    <p:sldId id="290" r:id="rId5"/>
    <p:sldId id="299" r:id="rId6"/>
    <p:sldId id="300" r:id="rId7"/>
    <p:sldId id="301" r:id="rId8"/>
    <p:sldId id="29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50" d="100"/>
          <a:sy n="50" d="100"/>
        </p:scale>
        <p:origin x="343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2075504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smtClean="0"/>
              <a:t>EP85</a:t>
            </a:r>
            <a:r>
              <a:rPr lang="en-US" smtClean="0"/>
              <a:t/>
            </a:r>
            <a:br>
              <a:rPr lang="en-US" smtClean="0"/>
            </a:br>
            <a:r>
              <a:rPr lang="en-US" sz="2700" smtClean="0"/>
              <a:t>Test connection: Firebase &amp; Flutter</a:t>
            </a:r>
            <a:br>
              <a:rPr lang="en-US" sz="2700" smtClean="0"/>
            </a:br>
            <a:r>
              <a:rPr lang="en-US" sz="2700" smtClean="0"/>
              <a:t>(FireStore Database: Write Data and Read Data)</a:t>
            </a:r>
            <a:r>
              <a:rPr lang="en-US" sz="3100" smtClean="0"/>
              <a:t/>
            </a:r>
            <a:br>
              <a:rPr lang="en-US" sz="3100" smtClean="0"/>
            </a:br>
            <a:r>
              <a:rPr lang="en-US" sz="2200" smtClean="0"/>
              <a:t>Case Study “Restaurant E-menu” </a:t>
            </a:r>
            <a:r>
              <a:rPr lang="th-TH" sz="22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3</a:t>
            </a:r>
            <a:r>
              <a:rPr lang="en-US" smtClean="0"/>
              <a:t> </a:t>
            </a:r>
            <a:r>
              <a:rPr lang="en-US" smtClean="0"/>
              <a:t>Oct 2020</a:t>
            </a:r>
          </a:p>
          <a:p>
            <a:r>
              <a:rPr lang="en-US" smtClean="0"/>
              <a:t>Day#75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 </a:t>
            </a:r>
            <a:r>
              <a:rPr lang="en-US" sz="3200" smtClean="0"/>
              <a:t>to </a:t>
            </a:r>
            <a:r>
              <a:rPr lang="en-US" sz="3200" smtClean="0"/>
              <a:t>mantipulate database </a:t>
            </a:r>
            <a:r>
              <a:rPr lang="en-US" sz="2800" smtClean="0"/>
              <a:t>(Write and Read Data to Database)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smtClean="0"/>
              <a:t>Check </a:t>
            </a:r>
            <a:r>
              <a:rPr lang="en-US" sz="3000"/>
              <a:t>Results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/>
              <a:t>On Flutter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/>
              <a:t>On Firebase </a:t>
            </a:r>
            <a:r>
              <a:rPr lang="en-US" sz="2800" smtClean="0"/>
              <a:t>Cloud</a:t>
            </a:r>
            <a:endParaRPr lang="en-US" sz="30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Firebase 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FireStore Database</a:t>
            </a:r>
            <a:endParaRPr lang="en-US" sz="30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smtClean="0"/>
              <a:t>Flutter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/>
              <a:t>Create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/>
              <a:t>Create static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/>
              <a:t>Print (OK, error massage</a:t>
            </a:r>
            <a:r>
              <a:rPr lang="en-US" sz="280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8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Steps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6760" y="1122680"/>
            <a:ext cx="7452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Create DatabaseServices Class in Services folder</a:t>
            </a:r>
            <a:endParaRPr lang="en-US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Create Function 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mtClean="0"/>
              <a:t>writeDB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mtClean="0"/>
              <a:t>readDB</a:t>
            </a:r>
            <a:endParaRPr lang="en-US" smtClean="0"/>
          </a:p>
          <a:p>
            <a:pPr marL="800100" lvl="1" indent="-342900">
              <a:lnSpc>
                <a:spcPct val="200000"/>
              </a:lnSpc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5017" y="1116281"/>
            <a:ext cx="11127179" cy="428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u="sng" smtClean="0"/>
              <a:t>Write data to FireStore Database</a:t>
            </a:r>
          </a:p>
          <a:p>
            <a:pPr>
              <a:lnSpc>
                <a:spcPct val="200000"/>
              </a:lnSpc>
            </a:pPr>
            <a:r>
              <a:rPr lang="en-US" sz="2400" smtClean="0"/>
              <a:t>Firestore.instance.collection</a:t>
            </a:r>
            <a:r>
              <a:rPr lang="en-US" sz="2400"/>
              <a:t>('TT_TESTS').document('D001').setData({'id':001, 'name':</a:t>
            </a:r>
            <a:r>
              <a:rPr lang="en-US" sz="2400"/>
              <a:t>'traitet</a:t>
            </a:r>
            <a:r>
              <a:rPr lang="en-US" sz="2400" smtClean="0"/>
              <a:t>'})</a:t>
            </a:r>
          </a:p>
          <a:p>
            <a:pPr>
              <a:lnSpc>
                <a:spcPct val="200000"/>
              </a:lnSpc>
            </a:pPr>
            <a:endParaRPr lang="en-US" sz="2400"/>
          </a:p>
          <a:p>
            <a:pPr>
              <a:lnSpc>
                <a:spcPct val="200000"/>
              </a:lnSpc>
            </a:pPr>
            <a:r>
              <a:rPr lang="en-US" sz="2000" u="sng" smtClean="0"/>
              <a:t>Read data from </a:t>
            </a:r>
            <a:r>
              <a:rPr lang="en-US" sz="2000" u="sng"/>
              <a:t>FireStore Database</a:t>
            </a:r>
            <a:endParaRPr lang="en-US" sz="2000" u="sng" smtClean="0"/>
          </a:p>
          <a:p>
            <a:pPr>
              <a:lnSpc>
                <a:spcPct val="200000"/>
              </a:lnSpc>
            </a:pPr>
            <a:r>
              <a:rPr lang="en-US" sz="2400"/>
              <a:t>Firestore.instance.collection('TT_TESTS').document('D001').get().then((value)</a:t>
            </a:r>
          </a:p>
        </p:txBody>
      </p:sp>
    </p:spTree>
    <p:extLst>
      <p:ext uri="{BB962C8B-B14F-4D97-AF65-F5344CB8AC3E}">
        <p14:creationId xmlns:p14="http://schemas.microsoft.com/office/powerpoint/2010/main" val="57365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" y="869956"/>
            <a:ext cx="9082617" cy="582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data in Firebase Cloud (FireStore)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79" y="914400"/>
            <a:ext cx="6430621" cy="58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5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3300"/>
            <a:ext cx="2653258" cy="5637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75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7688</TotalTime>
  <Words>154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EP85 Test connection: Firebase &amp; Flutter (FireStore Database: Write Data and Read Data) Case Study “Restaurant E-menu” ระบบสั่งอาหารผ่านมือถือ</vt:lpstr>
      <vt:lpstr>CONTENT</vt:lpstr>
      <vt:lpstr>Key Knowledge</vt:lpstr>
      <vt:lpstr>Coding Steps</vt:lpstr>
      <vt:lpstr>Coding</vt:lpstr>
      <vt:lpstr>Coding</vt:lpstr>
      <vt:lpstr>Check data in Firebase Cloud (FireStore)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</cp:lastModifiedBy>
  <cp:revision>224</cp:revision>
  <dcterms:created xsi:type="dcterms:W3CDTF">2020-07-26T15:09:54Z</dcterms:created>
  <dcterms:modified xsi:type="dcterms:W3CDTF">2020-10-04T13:49:28Z</dcterms:modified>
</cp:coreProperties>
</file>