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3"/>
  </p:notesMasterIdLst>
  <p:sldIdLst>
    <p:sldId id="256" r:id="rId2"/>
    <p:sldId id="289" r:id="rId3"/>
    <p:sldId id="292" r:id="rId4"/>
    <p:sldId id="302" r:id="rId5"/>
    <p:sldId id="290" r:id="rId6"/>
    <p:sldId id="299" r:id="rId7"/>
    <p:sldId id="300" r:id="rId8"/>
    <p:sldId id="304" r:id="rId9"/>
    <p:sldId id="301" r:id="rId10"/>
    <p:sldId id="305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EP86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Test connection: Firebase &amp; Flutter</a:t>
            </a:r>
            <a:br>
              <a:rPr lang="en-US" sz="2700" smtClean="0"/>
            </a:br>
            <a:r>
              <a:rPr lang="en-US" sz="2700" smtClean="0"/>
              <a:t>(Firebase -Storage: upload file)</a:t>
            </a:r>
            <a:r>
              <a:rPr lang="en-US" sz="3100" smtClean="0"/>
              <a:t/>
            </a:r>
            <a:br>
              <a:rPr lang="en-US" sz="31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4</a:t>
            </a:r>
            <a:r>
              <a:rPr lang="en-US" smtClean="0"/>
              <a:t> </a:t>
            </a:r>
            <a:r>
              <a:rPr lang="en-US" smtClean="0"/>
              <a:t>Oct 2020</a:t>
            </a:r>
          </a:p>
          <a:p>
            <a:r>
              <a:rPr lang="en-US" smtClean="0"/>
              <a:t>Day#76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Upload in Flutter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8" y="1219200"/>
            <a:ext cx="10716351" cy="467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28390" y="3389612"/>
            <a:ext cx="5848810" cy="753348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2819400" y="4612860"/>
            <a:ext cx="3757083" cy="810039"/>
          </a:xfrm>
          <a:prstGeom prst="wedgeRectCallout">
            <a:avLst>
              <a:gd name="adj1" fmla="val -14759"/>
              <a:gd name="adj2" fmla="val -9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FILES COMPLETED AND RETURN URL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4" y="1047750"/>
            <a:ext cx="2356923" cy="491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5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to </a:t>
            </a:r>
            <a:r>
              <a:rPr lang="en-US" sz="3200" smtClean="0"/>
              <a:t>upload file to Google Firebase Storage</a:t>
            </a:r>
            <a:endParaRPr lang="en-US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smtClean="0"/>
              <a:t>Check </a:t>
            </a:r>
            <a:r>
              <a:rPr lang="en-US" sz="3000"/>
              <a:t>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On 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On Firebase </a:t>
            </a:r>
            <a:r>
              <a:rPr lang="en-US" sz="2800" smtClean="0"/>
              <a:t>Cloud</a:t>
            </a:r>
            <a:endParaRPr lang="en-US" sz="30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Firebase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smtClean="0"/>
              <a:t>Firebase Storage Services</a:t>
            </a:r>
            <a:endParaRPr lang="en-US" sz="3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smtClean="0"/>
              <a:t>Flutter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Image Picker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File (dart.io)</a:t>
            </a:r>
            <a:endParaRPr lang="en-US" sz="280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Create </a:t>
            </a:r>
            <a:r>
              <a:rPr lang="en-US" sz="2800" smtClean="0"/>
              <a:t>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Create static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Print (OK, error massage</a:t>
            </a:r>
            <a:r>
              <a:rPr lang="en-US" sz="2800" smtClean="0"/>
              <a:t>)</a:t>
            </a:r>
            <a:endParaRPr lang="en-US" sz="28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Pubspec.yaml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033127"/>
            <a:ext cx="8680450" cy="51519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7257" y="3379304"/>
            <a:ext cx="3419060" cy="770283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783456" y="3304761"/>
            <a:ext cx="2646293" cy="810039"/>
          </a:xfrm>
          <a:prstGeom prst="wedgeRectCallout">
            <a:avLst>
              <a:gd name="adj1" fmla="val -65310"/>
              <a:gd name="adj2" fmla="val 1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FIREBASE_STORAGE</a:t>
            </a:r>
          </a:p>
          <a:p>
            <a:pPr algn="ctr"/>
            <a:r>
              <a:rPr lang="en-US" smtClean="0"/>
              <a:t>IMAGE_PICKER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6760" y="1122680"/>
            <a:ext cx="7452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</a:t>
            </a:r>
            <a:r>
              <a:rPr lang="en-US" smtClean="0"/>
              <a:t>FileStorageServices </a:t>
            </a:r>
            <a:r>
              <a:rPr lang="en-US" smtClean="0"/>
              <a:t>Class in Services folder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Function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writeFile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235" y="1116281"/>
            <a:ext cx="11623813" cy="5001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5017" y="1116281"/>
            <a:ext cx="111271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  </a:t>
            </a:r>
            <a:r>
              <a:rPr lang="en-US" sz="2000"/>
              <a:t>static writeFileToStorage({File file}) async {</a:t>
            </a:r>
          </a:p>
          <a:p>
            <a:pPr>
              <a:lnSpc>
                <a:spcPct val="150000"/>
              </a:lnSpc>
            </a:pPr>
            <a:r>
              <a:rPr lang="en-US" sz="2000"/>
              <a:t>      StorageReference storageRerference = FirebaseStorage.instance.ref().child('testimage').child(myPath.basename(_image.path));     </a:t>
            </a:r>
          </a:p>
          <a:p>
            <a:pPr>
              <a:lnSpc>
                <a:spcPct val="150000"/>
              </a:lnSpc>
            </a:pPr>
            <a:r>
              <a:rPr lang="en-US" sz="2000"/>
              <a:t>      StorageUploadTask uploadTask = storageRerference.putFile(file);</a:t>
            </a:r>
          </a:p>
          <a:p>
            <a:pPr>
              <a:lnSpc>
                <a:spcPct val="150000"/>
              </a:lnSpc>
            </a:pPr>
            <a:r>
              <a:rPr lang="en-US" sz="2000"/>
              <a:t>  await uploadTask.onComplete;</a:t>
            </a:r>
          </a:p>
          <a:p>
            <a:pPr>
              <a:lnSpc>
                <a:spcPct val="150000"/>
              </a:lnSpc>
            </a:pPr>
            <a:r>
              <a:rPr lang="en-US" sz="2000"/>
              <a:t>  await storageRerference.getDownloadURL().then((value) {</a:t>
            </a:r>
          </a:p>
          <a:p>
            <a:pPr>
              <a:lnSpc>
                <a:spcPct val="150000"/>
              </a:lnSpc>
            </a:pPr>
            <a:r>
              <a:rPr lang="en-US" sz="2000"/>
              <a:t>        print(value.toString());</a:t>
            </a:r>
          </a:p>
          <a:p>
            <a:pPr>
              <a:lnSpc>
                <a:spcPct val="150000"/>
              </a:lnSpc>
            </a:pPr>
            <a:r>
              <a:rPr lang="en-US" sz="2000"/>
              <a:t>  });</a:t>
            </a:r>
          </a:p>
          <a:p>
            <a:pPr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36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File Storage Services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989012"/>
            <a:ext cx="115347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IMAGE PICKER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5999"/>
            <a:ext cx="8407400" cy="55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data in Firebase Cloud </a:t>
            </a:r>
            <a:r>
              <a:rPr lang="en-US" smtClean="0"/>
              <a:t>(Storage)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1" y="1003300"/>
            <a:ext cx="7393781" cy="440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3307640"/>
            <a:ext cx="3632200" cy="31249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1457" y="2500611"/>
            <a:ext cx="5848810" cy="1461789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527590" y="2393536"/>
            <a:ext cx="2646293" cy="810039"/>
          </a:xfrm>
          <a:prstGeom prst="wedgeRectCallout">
            <a:avLst>
              <a:gd name="adj1" fmla="val -65310"/>
              <a:gd name="adj2" fmla="val 1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7788</TotalTime>
  <Words>184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EP86 Test connection: Firebase &amp; Flutter (Firebase -Storage: upload file) Case Study “Restaurant E-menu” ระบบสั่งอาหารผ่านมือถือ</vt:lpstr>
      <vt:lpstr>CONTENT</vt:lpstr>
      <vt:lpstr>Key Knowledge</vt:lpstr>
      <vt:lpstr>Pubspec.yaml</vt:lpstr>
      <vt:lpstr>Coding Steps</vt:lpstr>
      <vt:lpstr>Coding</vt:lpstr>
      <vt:lpstr>Coding – File Storage Services</vt:lpstr>
      <vt:lpstr>Coding – IMAGE PICKER</vt:lpstr>
      <vt:lpstr>Check data in Firebase Cloud (Storage)</vt:lpstr>
      <vt:lpstr>Check Upload in Flutter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</cp:lastModifiedBy>
  <cp:revision>230</cp:revision>
  <dcterms:created xsi:type="dcterms:W3CDTF">2020-07-26T15:09:54Z</dcterms:created>
  <dcterms:modified xsi:type="dcterms:W3CDTF">2020-10-04T15:32:23Z</dcterms:modified>
</cp:coreProperties>
</file>