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9"/>
  </p:notesMasterIdLst>
  <p:sldIdLst>
    <p:sldId id="256" r:id="rId2"/>
    <p:sldId id="289" r:id="rId3"/>
    <p:sldId id="292" r:id="rId4"/>
    <p:sldId id="306" r:id="rId5"/>
    <p:sldId id="307" r:id="rId6"/>
    <p:sldId id="308" r:id="rId7"/>
    <p:sldId id="30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2075504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smtClean="0"/>
              <a:t>EP89</a:t>
            </a:r>
            <a:br>
              <a:rPr lang="en-US" smtClean="0"/>
            </a:br>
            <a:r>
              <a:rPr lang="en-US" sz="3600" smtClean="0"/>
              <a:t>UI maintain Food Menu (new,update) &amp; </a:t>
            </a:r>
            <a:br>
              <a:rPr lang="en-US" sz="3600" smtClean="0"/>
            </a:br>
            <a:r>
              <a:rPr lang="en-US" sz="2700" smtClean="0"/>
              <a:t>Save Menu to Firestore Database by MenuServices class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200" smtClean="0"/>
              <a:t>Case Study “Restaurant E-menu” </a:t>
            </a:r>
            <a:r>
              <a:rPr lang="th-TH" sz="22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7</a:t>
            </a:r>
            <a:r>
              <a:rPr lang="en-US" smtClean="0"/>
              <a:t> Oct 2020</a:t>
            </a:r>
          </a:p>
          <a:p>
            <a:r>
              <a:rPr lang="en-US" smtClean="0"/>
              <a:t>Day#79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Review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Coding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Coding: UI, Logic (Save Menu to DB)</a:t>
            </a:r>
            <a:endParaRPr lang="en-US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200" smtClean="0"/>
          </a:p>
          <a:p>
            <a:pPr marL="0" indent="0">
              <a:buNone/>
            </a:pPr>
            <a:r>
              <a:rPr lang="en-US" sz="3200" b="1" smtClean="0"/>
              <a:t>Widget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Column, Row, ListView, Expanded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Image</a:t>
            </a:r>
          </a:p>
          <a:p>
            <a:pPr marL="0" indent="0">
              <a:buNone/>
            </a:pPr>
            <a:r>
              <a:rPr lang="en-US" sz="3200" b="1" smtClean="0"/>
              <a:t>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TextEditController</a:t>
            </a:r>
          </a:p>
          <a:p>
            <a:pPr marL="0" indent="0">
              <a:buNone/>
            </a:pPr>
            <a:r>
              <a:rPr lang="en-US" sz="3200" b="1" smtClean="0"/>
              <a:t>Generate code by VS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Generate Widget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Pass parameter to Widget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Wrap column, row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/>
          </a:p>
          <a:p>
            <a:pPr lvl="1">
              <a:buFont typeface="Wingdings" panose="05000000000000000000" pitchFamily="2" charset="2"/>
              <a:buChar char="Ø"/>
            </a:pPr>
            <a:endParaRPr lang="en-US" sz="24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880112" y="2117034"/>
            <a:ext cx="2276061" cy="31001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572" y="1226198"/>
            <a:ext cx="2528216" cy="4752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Rectangle 32"/>
          <p:cNvSpPr/>
          <p:nvPr/>
        </p:nvSpPr>
        <p:spPr>
          <a:xfrm>
            <a:off x="4871649" y="2117035"/>
            <a:ext cx="2276061" cy="9652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06" y="1226199"/>
            <a:ext cx="2528216" cy="4752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3036404" y="2698474"/>
            <a:ext cx="576470" cy="1321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80113" y="2117035"/>
            <a:ext cx="2276061" cy="3105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80112" y="4814669"/>
            <a:ext cx="2276061" cy="402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Submit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070418" y="2205331"/>
            <a:ext cx="1022527" cy="365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Menu#</a:t>
            </a:r>
            <a:endParaRPr lang="en-US" sz="1200"/>
          </a:p>
        </p:txBody>
      </p:sp>
      <p:sp>
        <p:nvSpPr>
          <p:cNvPr id="22" name="Rounded Rectangle 21"/>
          <p:cNvSpPr/>
          <p:nvPr/>
        </p:nvSpPr>
        <p:spPr>
          <a:xfrm>
            <a:off x="6070418" y="2656964"/>
            <a:ext cx="1022527" cy="346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Price</a:t>
            </a:r>
            <a:endParaRPr lang="en-US" sz="1200"/>
          </a:p>
        </p:txBody>
      </p:sp>
      <p:sp>
        <p:nvSpPr>
          <p:cNvPr id="23" name="Rounded Rectangle 22"/>
          <p:cNvSpPr/>
          <p:nvPr/>
        </p:nvSpPr>
        <p:spPr>
          <a:xfrm>
            <a:off x="4994983" y="3501123"/>
            <a:ext cx="2088595" cy="207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Name Eng</a:t>
            </a:r>
            <a:endParaRPr lang="en-US" sz="1200"/>
          </a:p>
        </p:txBody>
      </p:sp>
      <p:sp>
        <p:nvSpPr>
          <p:cNvPr id="24" name="Rounded Rectangle 23"/>
          <p:cNvSpPr/>
          <p:nvPr/>
        </p:nvSpPr>
        <p:spPr>
          <a:xfrm>
            <a:off x="4994982" y="3795588"/>
            <a:ext cx="2088595" cy="207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Name Thai</a:t>
            </a:r>
            <a:endParaRPr lang="en-US" sz="1200"/>
          </a:p>
        </p:txBody>
      </p:sp>
      <p:sp>
        <p:nvSpPr>
          <p:cNvPr id="25" name="Rounded Rectangle 24"/>
          <p:cNvSpPr/>
          <p:nvPr/>
        </p:nvSpPr>
        <p:spPr>
          <a:xfrm>
            <a:off x="4994982" y="4090053"/>
            <a:ext cx="2088595" cy="207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Desc Eng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4994982" y="4384518"/>
            <a:ext cx="2088595" cy="207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Desc </a:t>
            </a:r>
            <a:r>
              <a:rPr lang="en-US" sz="1200" smtClean="0"/>
              <a:t>Thai</a:t>
            </a:r>
            <a:endParaRPr lang="en-US" sz="1200"/>
          </a:p>
        </p:txBody>
      </p:sp>
      <p:sp>
        <p:nvSpPr>
          <p:cNvPr id="28" name="Rectangle 27"/>
          <p:cNvSpPr/>
          <p:nvPr/>
        </p:nvSpPr>
        <p:spPr>
          <a:xfrm>
            <a:off x="5004350" y="2198884"/>
            <a:ext cx="973580" cy="83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474123" y="4765812"/>
            <a:ext cx="2027582" cy="402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New Menu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04351" y="3208155"/>
            <a:ext cx="2088594" cy="197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Menu Category</a:t>
            </a:r>
            <a:endParaRPr lang="en-US" sz="1200"/>
          </a:p>
        </p:txBody>
      </p:sp>
      <p:sp>
        <p:nvSpPr>
          <p:cNvPr id="44" name="Rectangle 43"/>
          <p:cNvSpPr/>
          <p:nvPr/>
        </p:nvSpPr>
        <p:spPr>
          <a:xfrm>
            <a:off x="7856883" y="1226198"/>
            <a:ext cx="3657600" cy="46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/>
          </a:p>
          <a:p>
            <a:r>
              <a:rPr lang="en-US" smtClean="0"/>
              <a:t>Column</a:t>
            </a:r>
          </a:p>
          <a:p>
            <a:r>
              <a:rPr lang="en-US" smtClean="0"/>
              <a:t>Column#1: Expand: ListView</a:t>
            </a:r>
          </a:p>
          <a:p>
            <a:pPr lvl="1"/>
            <a:r>
              <a:rPr lang="en-US" smtClean="0"/>
              <a:t>Column#1</a:t>
            </a:r>
          </a:p>
          <a:p>
            <a:pPr lvl="1"/>
            <a:r>
              <a:rPr lang="en-US"/>
              <a:t>	</a:t>
            </a:r>
            <a:r>
              <a:rPr lang="en-US" smtClean="0"/>
              <a:t>Row#1: Image</a:t>
            </a:r>
          </a:p>
          <a:p>
            <a:pPr lvl="1"/>
            <a:r>
              <a:rPr lang="en-US"/>
              <a:t>	</a:t>
            </a:r>
            <a:r>
              <a:rPr lang="en-US" smtClean="0"/>
              <a:t>Row#2</a:t>
            </a:r>
          </a:p>
          <a:p>
            <a:pPr lvl="1"/>
            <a:r>
              <a:rPr lang="en-US"/>
              <a:t>	</a:t>
            </a:r>
            <a:r>
              <a:rPr lang="en-US" smtClean="0"/>
              <a:t>	Column#1</a:t>
            </a:r>
          </a:p>
          <a:p>
            <a:pPr lvl="1"/>
            <a:r>
              <a:rPr lang="en-US"/>
              <a:t>	</a:t>
            </a:r>
            <a:r>
              <a:rPr lang="en-US" smtClean="0"/>
              <a:t>	Column#2</a:t>
            </a:r>
          </a:p>
          <a:p>
            <a:pPr lvl="1"/>
            <a:r>
              <a:rPr lang="en-US" smtClean="0"/>
              <a:t>Column#2</a:t>
            </a:r>
          </a:p>
          <a:p>
            <a:pPr lvl="1"/>
            <a:r>
              <a:rPr lang="en-US" smtClean="0"/>
              <a:t>Column#3</a:t>
            </a:r>
          </a:p>
          <a:p>
            <a:pPr lvl="1"/>
            <a:r>
              <a:rPr lang="en-US" smtClean="0"/>
              <a:t>Column#4</a:t>
            </a:r>
          </a:p>
          <a:p>
            <a:pPr lvl="1"/>
            <a:r>
              <a:rPr lang="en-US" smtClean="0"/>
              <a:t>Column#5</a:t>
            </a:r>
          </a:p>
          <a:p>
            <a:r>
              <a:rPr lang="en-US" smtClean="0"/>
              <a:t>Column#2: Button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09803" y="215316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80111" y="2114129"/>
            <a:ext cx="2276061" cy="2651683"/>
          </a:xfrm>
          <a:prstGeom prst="rect">
            <a:avLst/>
          </a:prstGeom>
          <a:noFill/>
          <a:ln>
            <a:solidFill>
              <a:schemeClr val="accent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0654"/>
            <a:ext cx="2644239" cy="5380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157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UI and Call Service to save menu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3" y="1716553"/>
            <a:ext cx="5796438" cy="4770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854"/>
          <a:stretch/>
        </p:blipFill>
        <p:spPr>
          <a:xfrm>
            <a:off x="6493994" y="1755172"/>
            <a:ext cx="4251158" cy="4783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3994" y="1068405"/>
            <a:ext cx="425115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Widget Class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3723" y="1068405"/>
            <a:ext cx="57964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Create UI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59675" y="2511425"/>
            <a:ext cx="3146425" cy="1587500"/>
          </a:xfrm>
          <a:prstGeom prst="roundRect">
            <a:avLst>
              <a:gd name="adj" fmla="val 94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50817" y="2197394"/>
            <a:ext cx="221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“Call Menu Services Class”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59674" y="4213224"/>
            <a:ext cx="3146425" cy="2149475"/>
          </a:xfrm>
          <a:prstGeom prst="roundRect">
            <a:avLst>
              <a:gd name="adj" fmla="val 94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26010" y="5913684"/>
            <a:ext cx="192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bg1"/>
                </a:solidFill>
              </a:rPr>
              <a:t>“Widget Class”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8" y="5312832"/>
            <a:ext cx="3517900" cy="314325"/>
          </a:xfrm>
          <a:prstGeom prst="roundRect">
            <a:avLst>
              <a:gd name="adj" fmla="val 94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48179" y="5010962"/>
            <a:ext cx="221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“Call Widget”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 generate Code and remove code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71781"/>
            <a:ext cx="6542512" cy="443388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042690" y="2251580"/>
            <a:ext cx="2485701" cy="2916768"/>
          </a:xfrm>
          <a:prstGeom prst="roundRect">
            <a:avLst>
              <a:gd name="adj" fmla="val 94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5760417"/>
            <a:ext cx="38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Right click at yellow light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52800" y="1814259"/>
            <a:ext cx="539288" cy="367380"/>
          </a:xfrm>
          <a:prstGeom prst="roundRect">
            <a:avLst>
              <a:gd name="adj" fmla="val 94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8094</TotalTime>
  <Words>178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EP89 UI maintain Food Menu (new,update) &amp;  Save Menu to Firestore Database by MenuServices class Case Study “Restaurant E-menu” ระบบสั่งอาหารผ่านมือถือ</vt:lpstr>
      <vt:lpstr>CONTENT</vt:lpstr>
      <vt:lpstr>Key Knowledge</vt:lpstr>
      <vt:lpstr>UI Design</vt:lpstr>
      <vt:lpstr>Final UI</vt:lpstr>
      <vt:lpstr>Coding UI and Call Service to save menu</vt:lpstr>
      <vt:lpstr>Auto generate Code and remove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253</cp:revision>
  <dcterms:created xsi:type="dcterms:W3CDTF">2020-07-26T15:09:54Z</dcterms:created>
  <dcterms:modified xsi:type="dcterms:W3CDTF">2020-10-07T18:36:58Z</dcterms:modified>
</cp:coreProperties>
</file>