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1"/>
  </p:notesMasterIdLst>
  <p:sldIdLst>
    <p:sldId id="256" r:id="rId2"/>
    <p:sldId id="289" r:id="rId3"/>
    <p:sldId id="292" r:id="rId4"/>
    <p:sldId id="307" r:id="rId5"/>
    <p:sldId id="308" r:id="rId6"/>
    <p:sldId id="309" r:id="rId7"/>
    <p:sldId id="310" r:id="rId8"/>
    <p:sldId id="311" r:id="rId9"/>
    <p:sldId id="31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E76C19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7" autoAdjust="0"/>
    <p:restoredTop sz="94660"/>
  </p:normalViewPr>
  <p:slideViewPr>
    <p:cSldViewPr snapToGrid="0">
      <p:cViewPr>
        <p:scale>
          <a:sx n="100" d="100"/>
          <a:sy n="100" d="100"/>
        </p:scale>
        <p:origin x="15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10/09/2020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10/09/2020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CBF72E81-026D-47B4-B20F-8E4F7B9B159D}" type="datetime1">
              <a:rPr lang="en-US" smtClean="0"/>
              <a:pPr/>
              <a:t>10/09/2020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>
            <a:lvl1pPr>
              <a:defRPr sz="1200"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444444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6" r:id="rId3"/>
    <p:sldLayoutId id="2147483937" r:id="rId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749" y="2075504"/>
            <a:ext cx="8679915" cy="1748729"/>
          </a:xfrm>
        </p:spPr>
        <p:txBody>
          <a:bodyPr>
            <a:normAutofit fontScale="90000"/>
          </a:bodyPr>
          <a:lstStyle/>
          <a:p>
            <a:r>
              <a:rPr lang="en-US" smtClean="0"/>
              <a:t>EP90</a:t>
            </a:r>
            <a:r>
              <a:rPr lang="en-US" smtClean="0"/>
              <a:t/>
            </a:r>
            <a:br>
              <a:rPr lang="en-US" smtClean="0"/>
            </a:br>
            <a:r>
              <a:rPr lang="en-US" sz="3600" smtClean="0"/>
              <a:t>UI </a:t>
            </a:r>
            <a:r>
              <a:rPr lang="en-US" sz="3600" smtClean="0"/>
              <a:t>maintain Food images &amp; upload </a:t>
            </a:r>
            <a:br>
              <a:rPr lang="en-US" sz="3600" smtClean="0"/>
            </a:br>
            <a:r>
              <a:rPr lang="en-US" sz="3600" smtClean="0"/>
              <a:t>to Firebase Storage and Firestore database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2200" smtClean="0"/>
              <a:t>Case Study “Restaurant E-menu” </a:t>
            </a:r>
            <a:r>
              <a:rPr lang="th-TH" sz="22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/>
              <a:t>8</a:t>
            </a:r>
            <a:r>
              <a:rPr lang="en-US" smtClean="0"/>
              <a:t> </a:t>
            </a:r>
            <a:r>
              <a:rPr lang="en-US" smtClean="0"/>
              <a:t>Oct 2020</a:t>
            </a:r>
          </a:p>
          <a:p>
            <a:r>
              <a:rPr lang="en-US" smtClean="0"/>
              <a:t>Day#80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609727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smtClean="0"/>
              <a:t>Review UI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smtClean="0"/>
              <a:t>Coding Concept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smtClean="0"/>
              <a:t>Coding: </a:t>
            </a:r>
            <a:r>
              <a:rPr lang="en-US" sz="2800" smtClean="0"/>
              <a:t>UI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smtClean="0"/>
              <a:t>Coding </a:t>
            </a:r>
            <a:r>
              <a:rPr lang="en-US" sz="2800" smtClean="0"/>
              <a:t>Logic </a:t>
            </a:r>
            <a:r>
              <a:rPr lang="en-US" sz="2800" smtClean="0"/>
              <a:t>(Save </a:t>
            </a:r>
            <a:r>
              <a:rPr lang="en-US" sz="2800" smtClean="0"/>
              <a:t>image &amp; database)</a:t>
            </a:r>
            <a:endParaRPr lang="en-US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3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5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Knowledge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609727" cy="524862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3200" smtClean="0"/>
          </a:p>
          <a:p>
            <a:r>
              <a:rPr lang="en-US" sz="3200" b="1" smtClean="0"/>
              <a:t>Widgets</a:t>
            </a:r>
            <a:endParaRPr lang="en-US" sz="3200" b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Row, Column, Stack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BoxDecoration, DecorationImage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ImagePicker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FlatButtom</a:t>
            </a:r>
            <a:endParaRPr lang="en-US" sz="3200" smtClean="0"/>
          </a:p>
          <a:p>
            <a:r>
              <a:rPr lang="en-US" sz="3200" b="1" smtClean="0"/>
              <a:t>Upload data to Firebase Storage</a:t>
            </a:r>
          </a:p>
          <a:p>
            <a:r>
              <a:rPr lang="en-US" sz="3200" b="1" smtClean="0"/>
              <a:t>Upload data to FireStore</a:t>
            </a:r>
            <a:endParaRPr lang="en-US" sz="3200" b="1"/>
          </a:p>
          <a:p>
            <a:r>
              <a:rPr lang="en-US" sz="3200" b="1" smtClean="0"/>
              <a:t>Return Future Function</a:t>
            </a:r>
          </a:p>
          <a:p>
            <a:r>
              <a:rPr lang="en-US" sz="3200" b="1" smtClean="0"/>
              <a:t>Await &amp; Async</a:t>
            </a:r>
            <a:endParaRPr lang="en-US" sz="2600"/>
          </a:p>
          <a:p>
            <a:pPr lvl="1">
              <a:buFont typeface="Wingdings" panose="05000000000000000000" pitchFamily="2" charset="2"/>
              <a:buChar char="Ø"/>
            </a:pPr>
            <a:endParaRPr lang="en-US" sz="240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3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1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Concept (UI)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80654"/>
            <a:ext cx="2644239" cy="53807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 3"/>
          <p:cNvSpPr/>
          <p:nvPr/>
        </p:nvSpPr>
        <p:spPr>
          <a:xfrm>
            <a:off x="789402" y="2978150"/>
            <a:ext cx="561562" cy="157646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/>
              <a:t>Delete</a:t>
            </a:r>
            <a:endParaRPr lang="en-US" sz="600"/>
          </a:p>
        </p:txBody>
      </p:sp>
      <p:sp>
        <p:nvSpPr>
          <p:cNvPr id="5" name="Rectangle 4"/>
          <p:cNvSpPr/>
          <p:nvPr/>
        </p:nvSpPr>
        <p:spPr>
          <a:xfrm>
            <a:off x="1408526" y="2978150"/>
            <a:ext cx="518699" cy="157646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/>
              <a:t>Change</a:t>
            </a:r>
            <a:endParaRPr lang="en-US" sz="600"/>
          </a:p>
        </p:txBody>
      </p:sp>
      <p:sp>
        <p:nvSpPr>
          <p:cNvPr id="10" name="TextBox 9"/>
          <p:cNvSpPr txBox="1"/>
          <p:nvPr/>
        </p:nvSpPr>
        <p:spPr>
          <a:xfrm>
            <a:off x="7265505" y="3899237"/>
            <a:ext cx="4465983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Stack</a:t>
            </a:r>
          </a:p>
          <a:p>
            <a:r>
              <a:rPr lang="en-US"/>
              <a:t>	</a:t>
            </a:r>
            <a:r>
              <a:rPr lang="en-US" smtClean="0"/>
              <a:t>Alignment = bottomCenter</a:t>
            </a:r>
          </a:p>
          <a:p>
            <a:r>
              <a:rPr lang="en-US"/>
              <a:t>	</a:t>
            </a:r>
            <a:r>
              <a:rPr lang="en-US" smtClean="0"/>
              <a:t>Stack#1: Image</a:t>
            </a:r>
          </a:p>
          <a:p>
            <a:r>
              <a:rPr lang="en-US"/>
              <a:t>	</a:t>
            </a:r>
            <a:r>
              <a:rPr lang="en-US" smtClean="0"/>
              <a:t>Stack#2: Row </a:t>
            </a:r>
          </a:p>
          <a:p>
            <a:r>
              <a:rPr lang="en-US"/>
              <a:t>	</a:t>
            </a:r>
            <a:r>
              <a:rPr lang="en-US" smtClean="0"/>
              <a:t>	Row#1: FlatButtom:Delete</a:t>
            </a:r>
          </a:p>
          <a:p>
            <a:r>
              <a:rPr lang="en-US"/>
              <a:t>	</a:t>
            </a:r>
            <a:r>
              <a:rPr lang="en-US" smtClean="0"/>
              <a:t>	Row#2: FlatButtom:Change</a:t>
            </a:r>
          </a:p>
          <a:p>
            <a:r>
              <a:rPr lang="en-US" smtClean="0"/>
              <a:t>		</a:t>
            </a:r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t="5634"/>
          <a:stretch/>
        </p:blipFill>
        <p:spPr>
          <a:xfrm>
            <a:off x="4443816" y="1484765"/>
            <a:ext cx="2316656" cy="175927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006" y="4048012"/>
            <a:ext cx="2200275" cy="154305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497457" y="114300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No Image 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443816" y="3401681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Have Image</a:t>
            </a:r>
          </a:p>
          <a:p>
            <a:pPr algn="ctr"/>
            <a:r>
              <a:rPr lang="en-US" smtClean="0"/>
              <a:t>Alread Pick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229062" y="1370356"/>
            <a:ext cx="4465983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Container</a:t>
            </a:r>
          </a:p>
          <a:p>
            <a:r>
              <a:rPr lang="en-US"/>
              <a:t>	</a:t>
            </a:r>
            <a:r>
              <a:rPr lang="en-US" smtClean="0"/>
              <a:t>BoxDecoration</a:t>
            </a:r>
          </a:p>
          <a:p>
            <a:r>
              <a:rPr lang="en-US"/>
              <a:t>	</a:t>
            </a:r>
            <a:r>
              <a:rPr lang="en-US" smtClean="0"/>
              <a:t>Column</a:t>
            </a:r>
          </a:p>
          <a:p>
            <a:r>
              <a:rPr lang="en-US"/>
              <a:t>	</a:t>
            </a:r>
            <a:r>
              <a:rPr lang="en-US" smtClean="0"/>
              <a:t>	Column#1: IconButton</a:t>
            </a:r>
          </a:p>
          <a:p>
            <a:r>
              <a:rPr lang="en-US"/>
              <a:t>	</a:t>
            </a:r>
            <a:r>
              <a:rPr lang="en-US" smtClean="0"/>
              <a:t>	Column#2: Text	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97457" y="5943600"/>
            <a:ext cx="2171700" cy="517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File _image != null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443816" y="607334"/>
            <a:ext cx="2171700" cy="517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File _image = null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7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Concept (Flutter)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66048"/>
              </p:ext>
            </p:extLst>
          </p:nvPr>
        </p:nvGraphicFramePr>
        <p:xfrm>
          <a:off x="660400" y="1112262"/>
          <a:ext cx="10922000" cy="50102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61000">
                  <a:extLst>
                    <a:ext uri="{9D8B030D-6E8A-4147-A177-3AD203B41FA5}">
                      <a16:colId xmlns:a16="http://schemas.microsoft.com/office/drawing/2014/main" val="2446746694"/>
                    </a:ext>
                  </a:extLst>
                </a:gridCol>
                <a:gridCol w="5461000">
                  <a:extLst>
                    <a:ext uri="{9D8B030D-6E8A-4147-A177-3AD203B41FA5}">
                      <a16:colId xmlns:a16="http://schemas.microsoft.com/office/drawing/2014/main" val="1351630342"/>
                    </a:ext>
                  </a:extLst>
                </a:gridCol>
              </a:tblGrid>
              <a:tr h="505176">
                <a:tc>
                  <a:txBody>
                    <a:bodyPr/>
                    <a:lstStyle/>
                    <a:p>
                      <a:r>
                        <a:rPr lang="en-US" smtClean="0"/>
                        <a:t>Submit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Description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382172"/>
                  </a:ext>
                </a:extLst>
              </a:tr>
              <a:tr h="871948">
                <a:tc>
                  <a:txBody>
                    <a:bodyPr/>
                    <a:lstStyle/>
                    <a:p>
                      <a:r>
                        <a:rPr lang="en-US" smtClean="0"/>
                        <a:t>SetState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Run command inside </a:t>
                      </a:r>
                    </a:p>
                    <a:p>
                      <a:r>
                        <a:rPr lang="en-US" smtClean="0"/>
                        <a:t>and reload UI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698482"/>
                  </a:ext>
                </a:extLst>
              </a:tr>
              <a:tr h="1245641">
                <a:tc>
                  <a:txBody>
                    <a:bodyPr/>
                    <a:lstStyle/>
                    <a:p>
                      <a:r>
                        <a:rPr lang="en-US" smtClean="0"/>
                        <a:t>BoxDecoration in Container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border</a:t>
                      </a:r>
                    </a:p>
                    <a:p>
                      <a:r>
                        <a:rPr lang="en-US" smtClean="0"/>
                        <a:t>borderRadius</a:t>
                      </a:r>
                    </a:p>
                    <a:p>
                      <a:r>
                        <a:rPr lang="en-US" smtClean="0"/>
                        <a:t>Image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780889"/>
                  </a:ext>
                </a:extLst>
              </a:tr>
              <a:tr h="871948">
                <a:tc>
                  <a:txBody>
                    <a:bodyPr/>
                    <a:lstStyle/>
                    <a:p>
                      <a:r>
                        <a:rPr lang="en-US" smtClean="0"/>
                        <a:t>DecorationImage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Image</a:t>
                      </a:r>
                    </a:p>
                    <a:p>
                      <a:r>
                        <a:rPr lang="en-US" smtClean="0"/>
                        <a:t>borderRadius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876018"/>
                  </a:ext>
                </a:extLst>
              </a:tr>
              <a:tr h="505176">
                <a:tc>
                  <a:txBody>
                    <a:bodyPr/>
                    <a:lstStyle/>
                    <a:p>
                      <a:r>
                        <a:rPr lang="en-US" smtClean="0"/>
                        <a:t>Future&lt;String&gt; 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Asyn</a:t>
                      </a:r>
                      <a:r>
                        <a:rPr lang="en-US" baseline="0" smtClean="0"/>
                        <a:t> Function &amp; return String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056165"/>
                  </a:ext>
                </a:extLst>
              </a:tr>
              <a:tr h="505176">
                <a:tc>
                  <a:txBody>
                    <a:bodyPr/>
                    <a:lstStyle/>
                    <a:p>
                      <a:r>
                        <a:rPr lang="en-US" smtClean="0"/>
                        <a:t>Await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Wait until finish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669181"/>
                  </a:ext>
                </a:extLst>
              </a:tr>
              <a:tr h="505176">
                <a:tc>
                  <a:txBody>
                    <a:bodyPr/>
                    <a:lstStyle/>
                    <a:p>
                      <a:r>
                        <a:rPr lang="en-US" smtClean="0"/>
                        <a:t>.then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After</a:t>
                      </a:r>
                      <a:r>
                        <a:rPr lang="en-US" baseline="0" smtClean="0"/>
                        <a:t> Future function finished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126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60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Source Code (UI)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6" y="1151468"/>
            <a:ext cx="6087533" cy="53048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0803"/>
          <a:stretch/>
        </p:blipFill>
        <p:spPr>
          <a:xfrm>
            <a:off x="6451600" y="1187826"/>
            <a:ext cx="5556779" cy="367082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121833" y="3301357"/>
            <a:ext cx="4694767" cy="2663410"/>
          </a:xfrm>
          <a:prstGeom prst="roundRect">
            <a:avLst>
              <a:gd name="adj" fmla="val 2839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08400" y="3301357"/>
            <a:ext cx="88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Stack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74234" y="3670689"/>
            <a:ext cx="4411134" cy="1019844"/>
          </a:xfrm>
          <a:prstGeom prst="roundRect">
            <a:avLst>
              <a:gd name="adj" fmla="val 2839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74234" y="4690533"/>
            <a:ext cx="4411134" cy="1274234"/>
          </a:xfrm>
          <a:prstGeom prst="roundRect">
            <a:avLst>
              <a:gd name="adj" fmla="val 2839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70299" y="3753808"/>
            <a:ext cx="117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Stack#1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8399" y="4690533"/>
            <a:ext cx="117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Stack#2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298266" y="2209800"/>
            <a:ext cx="4343400" cy="373464"/>
          </a:xfrm>
          <a:prstGeom prst="roundRect">
            <a:avLst>
              <a:gd name="adj" fmla="val 2839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270067" y="217529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ImagePicker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79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Logic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0" y="5393267"/>
            <a:ext cx="306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Upload File -&gt; Save to DB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35" y="943284"/>
            <a:ext cx="5738565" cy="42610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483" y="943284"/>
            <a:ext cx="5715038" cy="3492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3979" y="3585311"/>
            <a:ext cx="2945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Function UploadImage (Future = Asyn Function)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56016" y="1353787"/>
            <a:ext cx="3170711" cy="26125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11" idx="1"/>
            <a:endCxn id="8" idx="3"/>
          </p:cNvCxnSpPr>
          <p:nvPr/>
        </p:nvCxnSpPr>
        <p:spPr>
          <a:xfrm rot="10800000">
            <a:off x="6026727" y="1484416"/>
            <a:ext cx="1656608" cy="558140"/>
          </a:xfrm>
          <a:prstGeom prst="bentConnector3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83335" y="1959429"/>
            <a:ext cx="166255" cy="1662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19" idx="2"/>
          </p:cNvCxnSpPr>
          <p:nvPr/>
        </p:nvCxnSpPr>
        <p:spPr>
          <a:xfrm rot="5400000">
            <a:off x="3851537" y="1584667"/>
            <a:ext cx="1705429" cy="193243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587341" y="1531917"/>
            <a:ext cx="166255" cy="1662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89" y="4524101"/>
            <a:ext cx="5700232" cy="233389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7517080" y="5607923"/>
            <a:ext cx="166255" cy="1662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22" idx="1"/>
            <a:endCxn id="25" idx="3"/>
          </p:cNvCxnSpPr>
          <p:nvPr/>
        </p:nvCxnSpPr>
        <p:spPr>
          <a:xfrm rot="10800000">
            <a:off x="3994342" y="2298558"/>
            <a:ext cx="3522738" cy="3392492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28087" y="2215431"/>
            <a:ext cx="166255" cy="1662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67022" y="1531917"/>
            <a:ext cx="292806" cy="27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916224" y="1774579"/>
            <a:ext cx="292806" cy="27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0" name="Oval 29"/>
          <p:cNvSpPr/>
          <p:nvPr/>
        </p:nvSpPr>
        <p:spPr>
          <a:xfrm>
            <a:off x="4644357" y="2162510"/>
            <a:ext cx="292806" cy="27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148565" y="3510928"/>
            <a:ext cx="292806" cy="272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7117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UI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6950"/>
            <a:ext cx="2603840" cy="548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166" y="1066799"/>
            <a:ext cx="7418934" cy="541956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922166" y="5778500"/>
            <a:ext cx="7418934" cy="704850"/>
          </a:xfrm>
          <a:prstGeom prst="roundRect">
            <a:avLst>
              <a:gd name="adj" fmla="val 2839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91350" y="5036236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Upload Image (completed -&gt; Save to Database with image URL )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14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FireStorage &amp; Firestore Database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87759"/>
            <a:ext cx="5226050" cy="45446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139" y="3676651"/>
            <a:ext cx="6861062" cy="30892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7400" y="3746500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Firebase Storage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80138" y="3307319"/>
            <a:ext cx="287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FireStore Database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9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8178</TotalTime>
  <Words>243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Angsana New</vt:lpstr>
      <vt:lpstr>Calibri</vt:lpstr>
      <vt:lpstr>Calibri Light</vt:lpstr>
      <vt:lpstr>Cordia New</vt:lpstr>
      <vt:lpstr>Rockwell</vt:lpstr>
      <vt:lpstr>Segoe UI Historic</vt:lpstr>
      <vt:lpstr>Segoe UI Semibold</vt:lpstr>
      <vt:lpstr>Wingdings</vt:lpstr>
      <vt:lpstr>Yu Gothic (Headings)</vt:lpstr>
      <vt:lpstr>Atlas</vt:lpstr>
      <vt:lpstr>EP90 UI maintain Food images &amp; upload  to Firebase Storage and Firestore database Case Study “Restaurant E-menu” ระบบสั่งอาหารผ่านมือถือ</vt:lpstr>
      <vt:lpstr>CONTENT</vt:lpstr>
      <vt:lpstr>Key Knowledge</vt:lpstr>
      <vt:lpstr>Coding Concept (UI)</vt:lpstr>
      <vt:lpstr>Coding Concept (Flutter)</vt:lpstr>
      <vt:lpstr>Source Code (UI)</vt:lpstr>
      <vt:lpstr>Coding Logic</vt:lpstr>
      <vt:lpstr>Final UI</vt:lpstr>
      <vt:lpstr>FireStorage &amp; Firestore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263</cp:revision>
  <dcterms:created xsi:type="dcterms:W3CDTF">2020-07-26T15:09:54Z</dcterms:created>
  <dcterms:modified xsi:type="dcterms:W3CDTF">2020-10-08T18:32:04Z</dcterms:modified>
</cp:coreProperties>
</file>