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8"/>
  </p:notesMasterIdLst>
  <p:sldIdLst>
    <p:sldId id="276" r:id="rId2"/>
    <p:sldId id="277" r:id="rId3"/>
    <p:sldId id="278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AF50"/>
    <a:srgbClr val="FFC000"/>
    <a:srgbClr val="E54B1B"/>
    <a:srgbClr val="E76C19"/>
    <a:srgbClr val="4C4C4C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>
        <p:scale>
          <a:sx n="100" d="100"/>
          <a:sy n="100" d="100"/>
        </p:scale>
        <p:origin x="7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E76C19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itet/flutterep81.git%20flutterep9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itet/flutterep81.git%20flutterep91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Download GitHub by Command Line &amp; Upload to your own github</a:t>
            </a:r>
            <a:r>
              <a:rPr lang="en-US"/>
              <a:t/>
            </a:r>
            <a:br>
              <a:rPr lang="en-US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9</a:t>
            </a:r>
            <a:r>
              <a:rPr lang="en-US" smtClean="0"/>
              <a:t> Oct 2020</a:t>
            </a:r>
          </a:p>
          <a:p>
            <a:r>
              <a:rPr lang="en-US" smtClean="0"/>
              <a:t>Day#81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5522" y="700709"/>
            <a:ext cx="8840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solidFill>
                  <a:schemeClr val="bg1"/>
                </a:solidFill>
              </a:rPr>
              <a:t>EP91</a:t>
            </a:r>
            <a:endParaRPr 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Download flutterep81 code using CLI (Command Line)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Open, modify and commit code by VScode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Upload Code to your own git hub using CLI</a:t>
            </a: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smtClean="0"/>
              <a:t>Key Knowledge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Download (Clone) code from github using </a:t>
            </a:r>
            <a:r>
              <a:rPr lang="en-US"/>
              <a:t>“</a:t>
            </a:r>
            <a:r>
              <a:rPr lang="en-US"/>
              <a:t>git </a:t>
            </a:r>
            <a:r>
              <a:rPr lang="en-US" smtClean="0"/>
              <a:t>clone </a:t>
            </a: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github.com/traitet/flutterep81 flutterep91</a:t>
            </a:r>
            <a:r>
              <a:rPr lang="en-US" smtClean="0"/>
              <a:t>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Create new project on your github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Upload code to your own github using CLI (Command Line)</a:t>
            </a:r>
            <a:endParaRPr lang="en-US" sz="2000" smtClean="0"/>
          </a:p>
          <a:p>
            <a:pPr marL="0" indent="0">
              <a:buNone/>
            </a:pP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Roboto Mono"/>
              </a:rPr>
              <a:t>PlatformException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Download Code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5557" y="1277177"/>
            <a:ext cx="1117158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git clone </a:t>
            </a:r>
            <a:r>
              <a:rPr lang="en-US" sz="4000">
                <a:hlinkClick r:id="rId2"/>
              </a:rPr>
              <a:t>https://github.com/traitet/flutterep81 flutterep91</a:t>
            </a:r>
            <a:endParaRPr lang="en-US" sz="4000"/>
          </a:p>
        </p:txBody>
      </p:sp>
      <p:sp>
        <p:nvSpPr>
          <p:cNvPr id="8" name="TextBox 7"/>
          <p:cNvSpPr txBox="1"/>
          <p:nvPr/>
        </p:nvSpPr>
        <p:spPr>
          <a:xfrm>
            <a:off x="815009" y="3026465"/>
            <a:ext cx="1108213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You can chang flutterep91 to your name e.g.</a:t>
            </a:r>
          </a:p>
          <a:p>
            <a:pPr algn="ctr"/>
            <a:r>
              <a:rPr lang="en-US" sz="2800"/>
              <a:t>git clone https://github.com/traitet/flutterep81 </a:t>
            </a:r>
            <a:r>
              <a:rPr lang="en-US" sz="2800">
                <a:solidFill>
                  <a:srgbClr val="FF0000"/>
                </a:solidFill>
              </a:rPr>
              <a:t>JohnFlutter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027719" y="4180115"/>
            <a:ext cx="3869420" cy="855023"/>
          </a:xfrm>
          <a:prstGeom prst="wedgeRectCallout">
            <a:avLst>
              <a:gd name="adj1" fmla="val -19759"/>
              <a:gd name="adj2" fmla="val -70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Set your own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Upload Code to your own GitHub Cloud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1" y="1027264"/>
            <a:ext cx="74842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solidFill>
                  <a:srgbClr val="FF0000"/>
                </a:solidFill>
              </a:rPr>
              <a:t>** Delete Folder .git</a:t>
            </a:r>
          </a:p>
          <a:p>
            <a:pPr>
              <a:lnSpc>
                <a:spcPct val="200000"/>
              </a:lnSpc>
            </a:pPr>
            <a:r>
              <a:rPr lang="en-US"/>
              <a:t>echo "# flutterep91" &gt;&gt; README.md</a:t>
            </a:r>
          </a:p>
          <a:p>
            <a:pPr>
              <a:lnSpc>
                <a:spcPct val="200000"/>
              </a:lnSpc>
            </a:pPr>
            <a:r>
              <a:rPr lang="en-US"/>
              <a:t>git init</a:t>
            </a:r>
          </a:p>
          <a:p>
            <a:pPr>
              <a:lnSpc>
                <a:spcPct val="200000"/>
              </a:lnSpc>
            </a:pPr>
            <a:r>
              <a:rPr lang="en-US"/>
              <a:t>git add README.md</a:t>
            </a:r>
          </a:p>
          <a:p>
            <a:pPr>
              <a:lnSpc>
                <a:spcPct val="200000"/>
              </a:lnSpc>
            </a:pPr>
            <a:r>
              <a:rPr lang="en-US"/>
              <a:t>git commit -m "first commit"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rgbClr val="FF0000"/>
                </a:solidFill>
              </a:rPr>
              <a:t>** Type Message e.g. flutterep91, Tick Commit in VSCode</a:t>
            </a:r>
          </a:p>
          <a:p>
            <a:pPr>
              <a:lnSpc>
                <a:spcPct val="200000"/>
              </a:lnSpc>
            </a:pPr>
            <a:r>
              <a:rPr lang="en-US"/>
              <a:t>git branch -M main</a:t>
            </a:r>
          </a:p>
          <a:p>
            <a:pPr>
              <a:lnSpc>
                <a:spcPct val="200000"/>
              </a:lnSpc>
            </a:pPr>
            <a:r>
              <a:rPr lang="en-US"/>
              <a:t>git remote add origin </a:t>
            </a:r>
            <a:r>
              <a:rPr lang="en-US">
                <a:solidFill>
                  <a:srgbClr val="FF0000"/>
                </a:solidFill>
              </a:rPr>
              <a:t>https://github.com/traitet/flutterep91.git</a:t>
            </a:r>
          </a:p>
          <a:p>
            <a:pPr>
              <a:lnSpc>
                <a:spcPct val="200000"/>
              </a:lnSpc>
            </a:pPr>
            <a:r>
              <a:rPr lang="en-US"/>
              <a:t>git push -u origin main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810" y="1027264"/>
            <a:ext cx="3334587" cy="32803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478537" y="2483005"/>
            <a:ext cx="1949860" cy="141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779512" y="2386361"/>
            <a:ext cx="379142" cy="364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0458" y="1201079"/>
            <a:ext cx="379142" cy="364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5853" y="3943308"/>
            <a:ext cx="379142" cy="364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23913"/>
          <a:stretch/>
        </p:blipFill>
        <p:spPr>
          <a:xfrm>
            <a:off x="8093810" y="4418068"/>
            <a:ext cx="1905000" cy="239161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07659" y="4835913"/>
            <a:ext cx="1691151" cy="226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88361" y="4609172"/>
            <a:ext cx="248927" cy="226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023087" y="4767146"/>
            <a:ext cx="379142" cy="364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07659" y="5289395"/>
            <a:ext cx="303313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…</a:t>
            </a:r>
          </a:p>
          <a:p>
            <a:r>
              <a:rPr lang="en-US" smtClean="0"/>
              <a:t>…</a:t>
            </a:r>
          </a:p>
          <a:p>
            <a:r>
              <a:rPr lang="en-US" smtClean="0"/>
              <a:t>Show many files here After commit, all files would be disapperred</a:t>
            </a:r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4977045" y="5802291"/>
            <a:ext cx="1211766" cy="682849"/>
          </a:xfrm>
          <a:prstGeom prst="wedgeRectCallout">
            <a:avLst>
              <a:gd name="adj1" fmla="val -13471"/>
              <a:gd name="adj2" fmla="val -101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Your own 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801"/>
          <a:stretch/>
        </p:blipFill>
        <p:spPr>
          <a:xfrm>
            <a:off x="6385128" y="896587"/>
            <a:ext cx="3975517" cy="5148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336"/>
          <a:stretch/>
        </p:blipFill>
        <p:spPr>
          <a:xfrm>
            <a:off x="901283" y="896587"/>
            <a:ext cx="3975517" cy="5174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448050" y="2584450"/>
            <a:ext cx="311150" cy="2476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771900" y="2708275"/>
            <a:ext cx="2613228" cy="952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9800" y="619125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After upload code to your own github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85128" y="6191250"/>
            <a:ext cx="498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Check commit message written on Vscode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8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10507</TotalTime>
  <Words>241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Angsana New</vt:lpstr>
      <vt:lpstr>Arial</vt:lpstr>
      <vt:lpstr>Calibri</vt:lpstr>
      <vt:lpstr>Calibri Light</vt:lpstr>
      <vt:lpstr>Cordia New</vt:lpstr>
      <vt:lpstr>Roboto Mono</vt:lpstr>
      <vt:lpstr>Rockwell</vt:lpstr>
      <vt:lpstr>Segoe UI Historic</vt:lpstr>
      <vt:lpstr>Segoe UI Semibold</vt:lpstr>
      <vt:lpstr>Wingdings</vt:lpstr>
      <vt:lpstr>Yu Gothic (Headings)</vt:lpstr>
      <vt:lpstr>Atlas</vt:lpstr>
      <vt:lpstr>Download GitHub by Command Line &amp; Upload to your own github Case Study “Restaurant E-menu” ระบบสั่งอาหารผ่านมือถือ</vt:lpstr>
      <vt:lpstr>CONTENT เนื้อหาวันนี้</vt:lpstr>
      <vt:lpstr>Key Knowledge</vt:lpstr>
      <vt:lpstr>Download Code</vt:lpstr>
      <vt:lpstr>Upload Code to your own GitHub Cloud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309</cp:revision>
  <dcterms:created xsi:type="dcterms:W3CDTF">2020-07-26T15:09:54Z</dcterms:created>
  <dcterms:modified xsi:type="dcterms:W3CDTF">2020-10-13T12:16:30Z</dcterms:modified>
</cp:coreProperties>
</file>