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76" r:id="rId2"/>
    <p:sldId id="277" r:id="rId3"/>
    <p:sldId id="282" r:id="rId4"/>
    <p:sldId id="278" r:id="rId5"/>
    <p:sldId id="280" r:id="rId6"/>
    <p:sldId id="283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4CAF50"/>
    <a:srgbClr val="FFC000"/>
    <a:srgbClr val="E54B1B"/>
    <a:srgbClr val="E76C19"/>
    <a:srgbClr val="4C4C4C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2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Mapping </a:t>
            </a:r>
            <a:br>
              <a:rPr lang="en-US" smtClean="0"/>
            </a:br>
            <a:r>
              <a:rPr lang="en-US" smtClean="0"/>
              <a:t>FireStore DB and Flutter Class</a:t>
            </a:r>
            <a:br>
              <a:rPr lang="en-US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10 </a:t>
            </a:r>
            <a:r>
              <a:rPr lang="en-US" smtClean="0"/>
              <a:t>Oct 2020</a:t>
            </a:r>
          </a:p>
          <a:p>
            <a:r>
              <a:rPr lang="en-US" smtClean="0"/>
              <a:t>Day#82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EP92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Developing Concept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Database (FireStore)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Flutter: Service Class, Model Class, UI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Model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RestCustomerModel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RestMenuModel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RestOrderItemModel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RestOrderModel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RestTableModel</a:t>
            </a:r>
            <a:endParaRPr 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Modelling Mapping Class</a:t>
            </a:r>
          </a:p>
          <a:p>
            <a:r>
              <a:rPr lang="en-US" sz="2400" smtClean="0"/>
              <a:t>How to develop for separate logic and UI</a:t>
            </a:r>
          </a:p>
          <a:p>
            <a:r>
              <a:rPr lang="en-US" sz="2400" smtClean="0"/>
              <a:t>How to convert data from database structure to object (fromFileStore)</a:t>
            </a:r>
          </a:p>
          <a:p>
            <a:r>
              <a:rPr lang="en-US" sz="2400" smtClean="0"/>
              <a:t>How to convert data from object to database structure (toFileStore)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Class Stucture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97279"/>
            <a:ext cx="4316741" cy="555377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70274" y="3198538"/>
            <a:ext cx="5118652" cy="7205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Property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70274" y="5807559"/>
            <a:ext cx="5118652" cy="7205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fromFireStore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70274" y="4131159"/>
            <a:ext cx="5118652" cy="7205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Constucture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70274" y="4969359"/>
            <a:ext cx="5118652" cy="7205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toFireStore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8753" y="3344311"/>
            <a:ext cx="467139" cy="460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8753" y="4261195"/>
            <a:ext cx="467139" cy="460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18753" y="5099395"/>
            <a:ext cx="467139" cy="460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18753" y="5937595"/>
            <a:ext cx="467139" cy="460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70274" y="1097279"/>
            <a:ext cx="5118652" cy="7205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Import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2600" y="1915561"/>
            <a:ext cx="467139" cy="460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2600" y="2933494"/>
            <a:ext cx="467139" cy="460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599" y="3951427"/>
            <a:ext cx="467139" cy="460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2598" y="4969359"/>
            <a:ext cx="467139" cy="460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6598" y="1681480"/>
            <a:ext cx="2636520" cy="1178560"/>
          </a:xfrm>
          <a:prstGeom prst="roundRect">
            <a:avLst>
              <a:gd name="adj" fmla="val 110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36598" y="2913807"/>
            <a:ext cx="2636520" cy="890063"/>
          </a:xfrm>
          <a:prstGeom prst="roundRect">
            <a:avLst>
              <a:gd name="adj" fmla="val 110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6598" y="3857637"/>
            <a:ext cx="4189741" cy="1033925"/>
          </a:xfrm>
          <a:prstGeom prst="roundRect">
            <a:avLst>
              <a:gd name="adj" fmla="val 110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36598" y="4945330"/>
            <a:ext cx="4189741" cy="1402031"/>
          </a:xfrm>
          <a:prstGeom prst="roundRect">
            <a:avLst>
              <a:gd name="adj" fmla="val 110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81105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737727" y="3371897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RestOrderItemModel</a:t>
            </a:r>
            <a:endParaRPr lang="en-US" sz="1200"/>
          </a:p>
        </p:txBody>
      </p:sp>
      <p:sp>
        <p:nvSpPr>
          <p:cNvPr id="108" name="Rectangle 107"/>
          <p:cNvSpPr/>
          <p:nvPr/>
        </p:nvSpPr>
        <p:spPr>
          <a:xfrm>
            <a:off x="9159833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9491" y="1315107"/>
            <a:ext cx="2432462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2377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Concept</a:t>
            </a:r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099464" y="2076207"/>
            <a:ext cx="1169719" cy="87035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75170" y="1308757"/>
            <a:ext cx="2644238" cy="68629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Mapping</a:t>
            </a:r>
          </a:p>
          <a:p>
            <a:pPr algn="ctr"/>
            <a:r>
              <a:rPr lang="en-US" smtClean="0"/>
              <a:t>(Folder: models)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6442" y="1308757"/>
            <a:ext cx="2638303" cy="690756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Business Logic</a:t>
            </a:r>
          </a:p>
          <a:p>
            <a:pPr algn="ctr"/>
            <a:r>
              <a:rPr lang="en-US" smtClean="0"/>
              <a:t>(Folder: services)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7829" y="3119746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REST_TM_MENUS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587829" y="4123211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REST_TT_ORDERS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798616" y="4613057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REST_TT_ORDER_ITEMS</a:t>
            </a:r>
            <a:endParaRPr lang="en-US" sz="1050"/>
          </a:p>
        </p:txBody>
      </p:sp>
      <p:sp>
        <p:nvSpPr>
          <p:cNvPr id="13" name="Rectangle 12"/>
          <p:cNvSpPr/>
          <p:nvPr/>
        </p:nvSpPr>
        <p:spPr>
          <a:xfrm>
            <a:off x="6333506" y="2233058"/>
            <a:ext cx="2252353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RestMenuModel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33506" y="2779323"/>
            <a:ext cx="2252353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RestOrderModel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6683298" y="3325588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RestOrderItemModel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6683298" y="3871853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RestTableModel</a:t>
            </a:r>
            <a:endParaRPr lang="en-US" sz="1200"/>
          </a:p>
        </p:txBody>
      </p:sp>
      <p:sp>
        <p:nvSpPr>
          <p:cNvPr id="17" name="Rectangle 16"/>
          <p:cNvSpPr/>
          <p:nvPr/>
        </p:nvSpPr>
        <p:spPr>
          <a:xfrm>
            <a:off x="3368637" y="2283528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RestMenuService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368637" y="2829793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RestTableService</a:t>
            </a:r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3368637" y="3376058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RestOrderService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587829" y="3594261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REST_TM_TABLE</a:t>
            </a:r>
            <a:endParaRPr lang="en-US" sz="1200"/>
          </a:p>
        </p:txBody>
      </p:sp>
      <p:sp>
        <p:nvSpPr>
          <p:cNvPr id="30" name="Left-Right Arrow 29"/>
          <p:cNvSpPr/>
          <p:nvPr/>
        </p:nvSpPr>
        <p:spPr>
          <a:xfrm>
            <a:off x="2796645" y="3323602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5735785" y="3323602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49" idx="0"/>
            <a:endCxn id="8" idx="0"/>
          </p:cNvCxnSpPr>
          <p:nvPr/>
        </p:nvCxnSpPr>
        <p:spPr>
          <a:xfrm rot="16200000" flipV="1">
            <a:off x="7497290" y="-1672939"/>
            <a:ext cx="12700" cy="596339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1"/>
            <a:endCxn id="12" idx="1"/>
          </p:cNvCxnSpPr>
          <p:nvPr/>
        </p:nvCxnSpPr>
        <p:spPr>
          <a:xfrm rot="10800000" flipH="1" flipV="1">
            <a:off x="587828" y="4325092"/>
            <a:ext cx="210787" cy="489846"/>
          </a:xfrm>
          <a:prstGeom prst="bentConnector3">
            <a:avLst>
              <a:gd name="adj1" fmla="val -52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/>
          <p:cNvSpPr/>
          <p:nvPr/>
        </p:nvSpPr>
        <p:spPr>
          <a:xfrm>
            <a:off x="8720448" y="3347606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159833" y="1308757"/>
            <a:ext cx="2638304" cy="686298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UI</a:t>
            </a:r>
          </a:p>
          <a:p>
            <a:pPr algn="ctr"/>
            <a:r>
              <a:rPr lang="en-US" smtClean="0"/>
              <a:t>(Folder: screens)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385462" y="2737480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Make Order</a:t>
            </a:r>
          </a:p>
          <a:p>
            <a:pPr algn="ctr"/>
            <a:r>
              <a:rPr lang="en-US" sz="1600" smtClean="0"/>
              <a:t>(search menu)</a:t>
            </a:r>
            <a:endParaRPr lang="en-US" sz="1600"/>
          </a:p>
        </p:txBody>
      </p:sp>
      <p:sp>
        <p:nvSpPr>
          <p:cNvPr id="51" name="Rectangle 50"/>
          <p:cNvSpPr/>
          <p:nvPr/>
        </p:nvSpPr>
        <p:spPr>
          <a:xfrm>
            <a:off x="9385460" y="2243791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Home Tab</a:t>
            </a:r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9391398" y="3724858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View Order Status</a:t>
            </a:r>
            <a:endParaRPr lang="en-US" sz="1600"/>
          </a:p>
        </p:txBody>
      </p:sp>
      <p:sp>
        <p:nvSpPr>
          <p:cNvPr id="54" name="Rectangle 53"/>
          <p:cNvSpPr/>
          <p:nvPr/>
        </p:nvSpPr>
        <p:spPr>
          <a:xfrm>
            <a:off x="9811813" y="3231169"/>
            <a:ext cx="1826000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Order Item Detail</a:t>
            </a:r>
          </a:p>
          <a:p>
            <a:pPr algn="ctr"/>
            <a:r>
              <a:rPr lang="en-US" sz="1600" smtClean="0"/>
              <a:t>(update, delete)</a:t>
            </a:r>
            <a:endParaRPr lang="en-US" sz="1600"/>
          </a:p>
        </p:txBody>
      </p:sp>
      <p:cxnSp>
        <p:nvCxnSpPr>
          <p:cNvPr id="57" name="Elbow Connector 56"/>
          <p:cNvCxnSpPr>
            <a:stCxn id="51" idx="1"/>
            <a:endCxn id="89" idx="2"/>
          </p:cNvCxnSpPr>
          <p:nvPr/>
        </p:nvCxnSpPr>
        <p:spPr>
          <a:xfrm rot="10800000" flipV="1">
            <a:off x="9268692" y="2445671"/>
            <a:ext cx="116769" cy="506557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1" idx="1"/>
            <a:endCxn id="90" idx="2"/>
          </p:cNvCxnSpPr>
          <p:nvPr/>
        </p:nvCxnSpPr>
        <p:spPr>
          <a:xfrm rot="10800000" flipV="1">
            <a:off x="9268692" y="2445672"/>
            <a:ext cx="116769" cy="1483600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04098" y="4218547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View Order Price</a:t>
            </a:r>
            <a:endParaRPr lang="en-US" sz="1600"/>
          </a:p>
        </p:txBody>
      </p:sp>
      <p:sp>
        <p:nvSpPr>
          <p:cNvPr id="81" name="Rectangle 80"/>
          <p:cNvSpPr/>
          <p:nvPr/>
        </p:nvSpPr>
        <p:spPr>
          <a:xfrm>
            <a:off x="9385459" y="4712235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Make Payment</a:t>
            </a:r>
            <a:endParaRPr lang="en-US" sz="1600"/>
          </a:p>
        </p:txBody>
      </p:sp>
      <p:cxnSp>
        <p:nvCxnSpPr>
          <p:cNvPr id="82" name="Elbow Connector 81"/>
          <p:cNvCxnSpPr>
            <a:stCxn id="51" idx="1"/>
            <a:endCxn id="94" idx="2"/>
          </p:cNvCxnSpPr>
          <p:nvPr/>
        </p:nvCxnSpPr>
        <p:spPr>
          <a:xfrm rot="10800000" flipV="1">
            <a:off x="9268692" y="2445672"/>
            <a:ext cx="116769" cy="1947570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268691" y="2807252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90" name="Oval 89"/>
          <p:cNvSpPr/>
          <p:nvPr/>
        </p:nvSpPr>
        <p:spPr>
          <a:xfrm>
            <a:off x="9268691" y="3784295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94" name="Oval 93"/>
          <p:cNvSpPr/>
          <p:nvPr/>
        </p:nvSpPr>
        <p:spPr>
          <a:xfrm>
            <a:off x="9268691" y="4248265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9268691" y="4763498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101" name="Elbow Connector 100"/>
          <p:cNvCxnSpPr>
            <a:stCxn id="51" idx="1"/>
            <a:endCxn id="95" idx="2"/>
          </p:cNvCxnSpPr>
          <p:nvPr/>
        </p:nvCxnSpPr>
        <p:spPr>
          <a:xfrm rot="10800000" flipV="1">
            <a:off x="9268692" y="2445671"/>
            <a:ext cx="116769" cy="2462803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9491" y="1308757"/>
            <a:ext cx="2432462" cy="690756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(FireStore)</a:t>
            </a:r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196442" y="5478922"/>
            <a:ext cx="2638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Service Class has</a:t>
            </a:r>
          </a:p>
          <a:p>
            <a:pPr algn="ctr"/>
            <a:r>
              <a:rPr lang="en-US" sz="1600" smtClean="0"/>
              <a:t>Static Functions for manipulate database though model class</a:t>
            </a:r>
            <a:endParaRPr 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6184488" y="5478922"/>
            <a:ext cx="263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Database Fields = Properties in Model Class</a:t>
            </a:r>
            <a:endParaRPr lang="en-US" sz="1600"/>
          </a:p>
        </p:txBody>
      </p:sp>
      <p:sp>
        <p:nvSpPr>
          <p:cNvPr id="116" name="TextBox 115"/>
          <p:cNvSpPr txBox="1"/>
          <p:nvPr/>
        </p:nvSpPr>
        <p:spPr>
          <a:xfrm>
            <a:off x="9172534" y="5478922"/>
            <a:ext cx="262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Database Fields = Properties in Model Class</a:t>
            </a:r>
            <a:endParaRPr lang="en-US" sz="160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93353"/>
              </p:ext>
            </p:extLst>
          </p:nvPr>
        </p:nvGraphicFramePr>
        <p:xfrm>
          <a:off x="426155" y="5443166"/>
          <a:ext cx="242054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72">
                  <a:extLst>
                    <a:ext uri="{9D8B030D-6E8A-4147-A177-3AD203B41FA5}">
                      <a16:colId xmlns:a16="http://schemas.microsoft.com/office/drawing/2014/main" val="251442242"/>
                    </a:ext>
                  </a:extLst>
                </a:gridCol>
                <a:gridCol w="1210272">
                  <a:extLst>
                    <a:ext uri="{9D8B030D-6E8A-4147-A177-3AD203B41FA5}">
                      <a16:colId xmlns:a16="http://schemas.microsoft.com/office/drawing/2014/main" val="394001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smtClean="0"/>
                        <a:t>No SQL DB</a:t>
                      </a:r>
                    </a:p>
                    <a:p>
                      <a:r>
                        <a:rPr lang="en-US" sz="1100" smtClean="0"/>
                        <a:t>FileStore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Relational</a:t>
                      </a:r>
                      <a:r>
                        <a:rPr lang="en-US" sz="1100" baseline="0" smtClean="0"/>
                        <a:t> DB</a:t>
                      </a:r>
                    </a:p>
                    <a:p>
                      <a:r>
                        <a:rPr lang="en-US" sz="1100" baseline="0" smtClean="0"/>
                        <a:t>e.g. MySQL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Catalog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Table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Column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8883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196442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Service Class</a:t>
            </a:r>
            <a:endParaRPr 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6222672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Model Class</a:t>
            </a:r>
            <a:endParaRPr 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9153897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UI Class</a:t>
            </a:r>
            <a:endParaRPr lang="en-US" sz="1200"/>
          </a:p>
        </p:txBody>
      </p:sp>
      <p:sp>
        <p:nvSpPr>
          <p:cNvPr id="121" name="Rectangle 120"/>
          <p:cNvSpPr/>
          <p:nvPr/>
        </p:nvSpPr>
        <p:spPr>
          <a:xfrm>
            <a:off x="6683297" y="4411176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RestCustomerModel</a:t>
            </a:r>
            <a:endParaRPr lang="en-US" sz="1200"/>
          </a:p>
        </p:txBody>
      </p:sp>
      <p:cxnSp>
        <p:nvCxnSpPr>
          <p:cNvPr id="124" name="Elbow Connector 123"/>
          <p:cNvCxnSpPr>
            <a:stCxn id="14" idx="1"/>
            <a:endCxn id="135" idx="2"/>
          </p:cNvCxnSpPr>
          <p:nvPr/>
        </p:nvCxnSpPr>
        <p:spPr>
          <a:xfrm rot="10800000" flipH="1" flipV="1">
            <a:off x="6333505" y="2981204"/>
            <a:ext cx="232771" cy="539830"/>
          </a:xfrm>
          <a:prstGeom prst="bentConnector3">
            <a:avLst>
              <a:gd name="adj1" fmla="val -98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4" idx="1"/>
            <a:endCxn id="136" idx="2"/>
          </p:cNvCxnSpPr>
          <p:nvPr/>
        </p:nvCxnSpPr>
        <p:spPr>
          <a:xfrm rot="10800000" flipH="1" flipV="1">
            <a:off x="6333506" y="2981203"/>
            <a:ext cx="226668" cy="1070199"/>
          </a:xfrm>
          <a:prstGeom prst="bentConnector3">
            <a:avLst>
              <a:gd name="adj1" fmla="val -100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4" idx="1"/>
            <a:endCxn id="137" idx="2"/>
          </p:cNvCxnSpPr>
          <p:nvPr/>
        </p:nvCxnSpPr>
        <p:spPr>
          <a:xfrm rot="10800000" flipH="1" flipV="1">
            <a:off x="6333506" y="2981204"/>
            <a:ext cx="229636" cy="1631816"/>
          </a:xfrm>
          <a:prstGeom prst="bentConnector3">
            <a:avLst>
              <a:gd name="adj1" fmla="val -9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66277" y="3376057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6560174" y="3906426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37" name="Oval 136"/>
          <p:cNvSpPr/>
          <p:nvPr/>
        </p:nvSpPr>
        <p:spPr>
          <a:xfrm>
            <a:off x="6563142" y="4468043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330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74" y="1510769"/>
            <a:ext cx="1931608" cy="3886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55" y="1510766"/>
            <a:ext cx="1862894" cy="3878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22" y="1510769"/>
            <a:ext cx="1847625" cy="3886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845" y="1534176"/>
            <a:ext cx="1817086" cy="3855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55" y="4481467"/>
            <a:ext cx="1781175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636" y="4776744"/>
            <a:ext cx="1781175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/>
          <a:srcRect t="887"/>
          <a:stretch/>
        </p:blipFill>
        <p:spPr>
          <a:xfrm>
            <a:off x="201233" y="1510768"/>
            <a:ext cx="1814185" cy="378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33" y="4373519"/>
            <a:ext cx="1781175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19689" y="4080933"/>
            <a:ext cx="1524000" cy="234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 Order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899" y="1534176"/>
            <a:ext cx="1832384" cy="3855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81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Model Mapping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6894" y="1157844"/>
            <a:ext cx="8948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mtClean="0"/>
              <a:t>Separate Business Logic and UI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Easy to maintain code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Easy to add fields in database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Less Coding in UI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Can separate tasks for many programmers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Reduce impact when change database sturucture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UI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" y="1327932"/>
            <a:ext cx="2290581" cy="4736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81" y="1327932"/>
            <a:ext cx="2289411" cy="4678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765" y="1372660"/>
            <a:ext cx="2202447" cy="4633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618" y="1402808"/>
            <a:ext cx="2236166" cy="4603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0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10539</TotalTime>
  <Words>280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Model Mapping  FireStore DB and Flutter Class Case Study “Restaurant E-menu” ระบบสั่งอาหารผ่านมือถือ</vt:lpstr>
      <vt:lpstr>CONTENT เนื้อหาวันนี้</vt:lpstr>
      <vt:lpstr>Key Knowldge</vt:lpstr>
      <vt:lpstr>Model Class Stucture</vt:lpstr>
      <vt:lpstr>Developing Concept</vt:lpstr>
      <vt:lpstr>UI Design</vt:lpstr>
      <vt:lpstr>Benefits of Model Mapping</vt:lpstr>
      <vt:lpstr>Sample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315</cp:revision>
  <dcterms:created xsi:type="dcterms:W3CDTF">2020-07-26T15:09:54Z</dcterms:created>
  <dcterms:modified xsi:type="dcterms:W3CDTF">2020-10-14T08:24:55Z</dcterms:modified>
</cp:coreProperties>
</file>