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0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FLUTTER EP11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4806366"/>
            <a:ext cx="6281873" cy="1245441"/>
          </a:xfrm>
        </p:spPr>
        <p:txBody>
          <a:bodyPr/>
          <a:lstStyle/>
          <a:p>
            <a:r>
              <a:rPr lang="en-US" smtClean="0"/>
              <a:t>Web</a:t>
            </a:r>
          </a:p>
          <a:p>
            <a:r>
              <a:rPr lang="en-US" smtClean="0"/>
              <a:t>Emulator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03439" y="1363081"/>
            <a:ext cx="1658414" cy="315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90115" y="1363081"/>
            <a:ext cx="1658414" cy="315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7161853" y="2941983"/>
            <a:ext cx="828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7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Project (OK)</a:t>
            </a:r>
          </a:p>
          <a:p>
            <a:r>
              <a:rPr lang="en-US" smtClean="0"/>
              <a:t>Build: Emulator, (OK),  Web</a:t>
            </a:r>
          </a:p>
          <a:p>
            <a:r>
              <a:rPr lang="en-US" smtClean="0"/>
              <a:t>Widget: Column, Row, ListView (ok)</a:t>
            </a:r>
          </a:p>
          <a:p>
            <a:r>
              <a:rPr lang="en-US" smtClean="0"/>
              <a:t>Create navigator (ok)</a:t>
            </a:r>
          </a:p>
          <a:p>
            <a:r>
              <a:rPr lang="en-US" smtClean="0"/>
              <a:t>Upload to Github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 Child Widget: Container, Center</a:t>
            </a:r>
          </a:p>
          <a:p>
            <a:r>
              <a:rPr lang="en-US" smtClean="0"/>
              <a:t>Multiple Child Widget:  Column, Row, LitView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COLUMN/LISTVIEW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84595" y="713678"/>
            <a:ext cx="2988527" cy="515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54554" y="1200615"/>
            <a:ext cx="1686812" cy="806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6886" y="2090854"/>
            <a:ext cx="2084379" cy="806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55568" y="2981093"/>
            <a:ext cx="1135900" cy="806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82361" y="713678"/>
            <a:ext cx="2988527" cy="515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82361" y="1200615"/>
            <a:ext cx="2988527" cy="806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82361" y="2090854"/>
            <a:ext cx="2988527" cy="806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82361" y="2981093"/>
            <a:ext cx="2988527" cy="806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11339327" y="2260716"/>
            <a:ext cx="852673" cy="279895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9220" y="238539"/>
            <a:ext cx="254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 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09180" y="238539"/>
            <a:ext cx="254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ListView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441" y="3198135"/>
            <a:ext cx="2971926" cy="5502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01" y="2897459"/>
            <a:ext cx="3117709" cy="57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3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84595" y="713678"/>
            <a:ext cx="2988527" cy="515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18447" y="1200615"/>
            <a:ext cx="1080422" cy="806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9220" y="238539"/>
            <a:ext cx="254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8858" y="1200615"/>
            <a:ext cx="1080422" cy="806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https://github.com/traitet/flutterep11.git</a:t>
            </a:r>
          </a:p>
        </p:txBody>
      </p:sp>
    </p:spTree>
    <p:extLst>
      <p:ext uri="{BB962C8B-B14F-4D97-AF65-F5344CB8AC3E}">
        <p14:creationId xmlns:p14="http://schemas.microsoft.com/office/powerpoint/2010/main" val="184133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845" y="382657"/>
            <a:ext cx="3103152" cy="5745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844" y="382657"/>
            <a:ext cx="3103152" cy="57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3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Navigator</a:t>
            </a:r>
            <a:endParaRPr lang="en-US" smtClean="0"/>
          </a:p>
          <a:p>
            <a:r>
              <a:rPr lang="en-US" smtClean="0"/>
              <a:t>Single child widget</a:t>
            </a:r>
          </a:p>
          <a:p>
            <a:r>
              <a:rPr lang="en-US" smtClean="0"/>
              <a:t>Multiple child widget</a:t>
            </a:r>
          </a:p>
          <a:p>
            <a:r>
              <a:rPr lang="en-US" smtClean="0"/>
              <a:t>New Flutter Project</a:t>
            </a:r>
          </a:p>
          <a:p>
            <a:r>
              <a:rPr lang="en-US" smtClean="0"/>
              <a:t>Widget: Column, Row, ListView Widget</a:t>
            </a:r>
          </a:p>
          <a:p>
            <a:r>
              <a:rPr lang="en-US" smtClean="0"/>
              <a:t>Upload to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28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31</TotalTime>
  <Words>86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FLUTTER EP11</vt:lpstr>
      <vt:lpstr>UI</vt:lpstr>
      <vt:lpstr>CONTENT</vt:lpstr>
      <vt:lpstr>WIDGET</vt:lpstr>
      <vt:lpstr>COLUMN/LISTVIEW</vt:lpstr>
      <vt:lpstr>ROW</vt:lpstr>
      <vt:lpstr>PowerPoint Presentation</vt:lpstr>
      <vt:lpstr>PowerPoint Presentation</vt:lpstr>
      <vt:lpstr>KEYWORD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EP11</dc:title>
  <dc:creator>TRAITET THEPBANDANSUK/AIAP</dc:creator>
  <cp:lastModifiedBy>TRAITET THEPBANDANSUK/AIAP</cp:lastModifiedBy>
  <cp:revision>5</cp:revision>
  <dcterms:created xsi:type="dcterms:W3CDTF">2020-07-21T17:09:00Z</dcterms:created>
  <dcterms:modified xsi:type="dcterms:W3CDTF">2020-07-21T17:46:34Z</dcterms:modified>
</cp:coreProperties>
</file>