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07/22/2020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FUTTER EP12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22 July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6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WIDGET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Row &amp; Column (ok)</a:t>
            </a:r>
          </a:p>
          <a:p>
            <a:pPr lvl="1"/>
            <a:r>
              <a:rPr lang="en-US" smtClean="0"/>
              <a:t>Expanded (ok)</a:t>
            </a:r>
          </a:p>
          <a:p>
            <a:r>
              <a:rPr lang="en-US" smtClean="0"/>
              <a:t>ListView (Horizontal, Vetical) (ok)</a:t>
            </a:r>
          </a:p>
          <a:p>
            <a:r>
              <a:rPr lang="en-US" smtClean="0"/>
              <a:t>Container: Single Child Widget</a:t>
            </a:r>
          </a:p>
          <a:p>
            <a:r>
              <a:rPr lang="en-US" smtClean="0"/>
              <a:t>Center (ok)</a:t>
            </a:r>
          </a:p>
          <a:p>
            <a:r>
              <a:rPr lang="en-US" smtClean="0"/>
              <a:t>Padding (ok) (1) Wrap widget (2) container</a:t>
            </a:r>
          </a:p>
          <a:p>
            <a:r>
              <a:rPr lang="en-US" smtClean="0"/>
              <a:t>Network Image (URL)</a:t>
            </a:r>
          </a:p>
          <a:p>
            <a:r>
              <a:rPr lang="en-US" smtClean="0"/>
              <a:t>LIstView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079225" y="1997280"/>
            <a:ext cx="2112775" cy="3816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079224" y="2217510"/>
            <a:ext cx="2112775" cy="449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079224" y="2812912"/>
            <a:ext cx="2112775" cy="449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79224" y="3405078"/>
            <a:ext cx="2112775" cy="449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79224" y="3924117"/>
            <a:ext cx="2112775" cy="449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79224" y="2234383"/>
            <a:ext cx="431644" cy="4499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584700" y="2262979"/>
            <a:ext cx="99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Text</a:t>
            </a:r>
          </a:p>
          <a:p>
            <a:r>
              <a:rPr lang="en-US" sz="1050" smtClean="0"/>
              <a:t>test</a:t>
            </a:r>
            <a:endParaRPr lang="en-US" sz="1050"/>
          </a:p>
        </p:txBody>
      </p:sp>
      <p:sp>
        <p:nvSpPr>
          <p:cNvPr id="11" name="TextBox 10"/>
          <p:cNvSpPr txBox="1"/>
          <p:nvPr/>
        </p:nvSpPr>
        <p:spPr>
          <a:xfrm>
            <a:off x="11652445" y="2246002"/>
            <a:ext cx="993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$5</a:t>
            </a:r>
            <a:endParaRPr lang="en-US" sz="2000"/>
          </a:p>
        </p:txBody>
      </p:sp>
      <p:sp>
        <p:nvSpPr>
          <p:cNvPr id="12" name="Rectangular Callout 11"/>
          <p:cNvSpPr/>
          <p:nvPr/>
        </p:nvSpPr>
        <p:spPr>
          <a:xfrm>
            <a:off x="8607767" y="1102223"/>
            <a:ext cx="1863536" cy="716657"/>
          </a:xfrm>
          <a:prstGeom prst="wedgeRectCallout">
            <a:avLst>
              <a:gd name="adj1" fmla="val 38432"/>
              <a:gd name="adj2" fmla="val 11668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Row1</a:t>
            </a:r>
            <a:endParaRPr lang="en-US"/>
          </a:p>
        </p:txBody>
      </p:sp>
      <p:sp>
        <p:nvSpPr>
          <p:cNvPr id="13" name="Rectangular Callout 12"/>
          <p:cNvSpPr/>
          <p:nvPr/>
        </p:nvSpPr>
        <p:spPr>
          <a:xfrm>
            <a:off x="10836721" y="1102224"/>
            <a:ext cx="1294436" cy="716657"/>
          </a:xfrm>
          <a:prstGeom prst="wedgeRectCallout">
            <a:avLst>
              <a:gd name="adj1" fmla="val -53024"/>
              <a:gd name="adj2" fmla="val 11176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Row2 (Column 1,2)</a:t>
            </a:r>
            <a:endParaRPr lang="en-US" sz="1200"/>
          </a:p>
        </p:txBody>
      </p:sp>
      <p:sp>
        <p:nvSpPr>
          <p:cNvPr id="14" name="Rectangular Callout 13"/>
          <p:cNvSpPr/>
          <p:nvPr/>
        </p:nvSpPr>
        <p:spPr>
          <a:xfrm>
            <a:off x="10753103" y="2816078"/>
            <a:ext cx="1294436" cy="716657"/>
          </a:xfrm>
          <a:prstGeom prst="wedgeRectCallout">
            <a:avLst>
              <a:gd name="adj1" fmla="val 31924"/>
              <a:gd name="adj2" fmla="val -8851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Row3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7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630" y="1175297"/>
            <a:ext cx="2258970" cy="471487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019951" y="1175297"/>
            <a:ext cx="1863536" cy="716657"/>
          </a:xfrm>
          <a:prstGeom prst="wedgeRectCallout">
            <a:avLst>
              <a:gd name="adj1" fmla="val 67080"/>
              <a:gd name="adj2" fmla="val 9686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Row1</a:t>
            </a:r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3974164" y="346850"/>
            <a:ext cx="1294436" cy="716657"/>
          </a:xfrm>
          <a:prstGeom prst="wedgeRectCallout">
            <a:avLst>
              <a:gd name="adj1" fmla="val -44687"/>
              <a:gd name="adj2" fmla="val 20685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Row2 (Column 1,2)</a:t>
            </a:r>
            <a:endParaRPr lang="en-US" sz="1200"/>
          </a:p>
        </p:txBody>
      </p:sp>
      <p:sp>
        <p:nvSpPr>
          <p:cNvPr id="8" name="Rectangular Callout 7"/>
          <p:cNvSpPr/>
          <p:nvPr/>
        </p:nvSpPr>
        <p:spPr>
          <a:xfrm>
            <a:off x="5488204" y="1964153"/>
            <a:ext cx="1294436" cy="716657"/>
          </a:xfrm>
          <a:prstGeom prst="wedgeRectCallout">
            <a:avLst>
              <a:gd name="adj1" fmla="val -80838"/>
              <a:gd name="adj2" fmla="val 1926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Row3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009630" y="2154056"/>
            <a:ext cx="2258970" cy="5834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09630" y="1828800"/>
            <a:ext cx="2258970" cy="3252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ne Callout 2 13"/>
          <p:cNvSpPr/>
          <p:nvPr/>
        </p:nvSpPr>
        <p:spPr>
          <a:xfrm>
            <a:off x="5609138" y="3043909"/>
            <a:ext cx="2915034" cy="63210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3810"/>
              <a:gd name="adj6" fmla="val -2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Class</a:t>
            </a:r>
            <a:r>
              <a:rPr lang="en-US" sz="1400"/>
              <a:t>: </a:t>
            </a:r>
            <a:r>
              <a:rPr lang="en-US" sz="1400" smtClean="0"/>
              <a:t>ListViewItemWidget</a:t>
            </a:r>
            <a:endParaRPr lang="en-US" sz="1400"/>
          </a:p>
        </p:txBody>
      </p:sp>
      <p:sp>
        <p:nvSpPr>
          <p:cNvPr id="15" name="Line Callout 2 14"/>
          <p:cNvSpPr/>
          <p:nvPr/>
        </p:nvSpPr>
        <p:spPr>
          <a:xfrm>
            <a:off x="5609138" y="661764"/>
            <a:ext cx="2915034" cy="632102"/>
          </a:xfrm>
          <a:prstGeom prst="borderCallout2">
            <a:avLst>
              <a:gd name="adj1" fmla="val 18750"/>
              <a:gd name="adj2" fmla="val -8333"/>
              <a:gd name="adj3" fmla="val 19721"/>
              <a:gd name="adj4" fmla="val -15193"/>
              <a:gd name="adj5" fmla="val 169782"/>
              <a:gd name="adj6" fmla="val -224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Scaffold, AppBar, Text</a:t>
            </a:r>
            <a:endParaRPr 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1432443" y="6068605"/>
            <a:ext cx="10417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Source Code: Lib/screens/BasicWidgetEp11Page.dart</a:t>
            </a:r>
          </a:p>
          <a:p>
            <a:r>
              <a:rPr lang="en-US"/>
              <a:t>Download: https://github.com/traitet/uidesign01.git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9348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60</TotalTime>
  <Words>88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 Light</vt:lpstr>
      <vt:lpstr>Rockwell</vt:lpstr>
      <vt:lpstr>Wingdings</vt:lpstr>
      <vt:lpstr>Atlas</vt:lpstr>
      <vt:lpstr>FUTTER EP12</vt:lpstr>
      <vt:lpstr>WIDGET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FUTTER EP12</dc:title>
  <dc:creator>TRAITET THEPBANDANSUK/AIAP</dc:creator>
  <cp:lastModifiedBy>TRAITET THEPBANDANSUK/AIAP</cp:lastModifiedBy>
  <cp:revision>6</cp:revision>
  <dcterms:created xsi:type="dcterms:W3CDTF">2020-07-22T12:17:29Z</dcterms:created>
  <dcterms:modified xsi:type="dcterms:W3CDTF">2020-07-22T13:18:42Z</dcterms:modified>
</cp:coreProperties>
</file>