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7" r:id="rId2"/>
    <p:sldId id="478" r:id="rId3"/>
    <p:sldId id="484" r:id="rId4"/>
    <p:sldId id="482" r:id="rId5"/>
    <p:sldId id="483" r:id="rId6"/>
    <p:sldId id="485" r:id="rId7"/>
    <p:sldId id="486" r:id="rId8"/>
    <p:sldId id="480" r:id="rId9"/>
    <p:sldId id="487" r:id="rId10"/>
    <p:sldId id="489" r:id="rId11"/>
    <p:sldId id="488" r:id="rId12"/>
    <p:sldId id="481" r:id="rId13"/>
    <p:sldId id="479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4"/>
    <a:srgbClr val="003DB8"/>
    <a:srgbClr val="297FD5"/>
    <a:srgbClr val="405395"/>
    <a:srgbClr val="593E86"/>
    <a:srgbClr val="281C3C"/>
    <a:srgbClr val="4A336F"/>
    <a:srgbClr val="3A2856"/>
    <a:srgbClr val="5D739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74971" autoAdjust="0"/>
  </p:normalViewPr>
  <p:slideViewPr>
    <p:cSldViewPr snapToGrid="0">
      <p:cViewPr varScale="1">
        <p:scale>
          <a:sx n="115" d="100"/>
          <a:sy n="115" d="100"/>
        </p:scale>
        <p:origin x="46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27/07/65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27/07/65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28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71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10416103" y="111926"/>
            <a:ext cx="1631092" cy="351624"/>
          </a:xfrm>
          <a:prstGeom prst="rect">
            <a:avLst/>
          </a:prstGeom>
          <a:noFill/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19F08-8931-418A-A4AE-D7B305D507C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3001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faq.org/posts/2015/12/mobile-payroll-app-your-passkey-to-employee-empowermen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Flutter</a:t>
            </a:r>
            <a:r>
              <a:rPr lang="en-US" sz="4600" dirty="0"/>
              <a:t/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25 Feb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BFBE4E08-879A-4B2A-A793-28D5ACCC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405536" y="733425"/>
            <a:ext cx="3636067" cy="5140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EEF95-15DD-407A-8CB1-478BEE7EC7EF}"/>
              </a:ext>
            </a:extLst>
          </p:cNvPr>
          <p:cNvSpPr/>
          <p:nvPr/>
        </p:nvSpPr>
        <p:spPr>
          <a:xfrm>
            <a:off x="1132207" y="1464906"/>
            <a:ext cx="867747" cy="4315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CB3-4FF2-488F-8116-C92F838A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B8BCF-E2E2-45C3-924A-E6E5735E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8" y="600075"/>
            <a:ext cx="3247076" cy="5179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6997F-FFB0-4157-B6AA-7ED60CB6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90" y="600075"/>
            <a:ext cx="3569481" cy="5187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6CCA78-3AD4-442C-924C-8E46C0B9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00" y="600075"/>
            <a:ext cx="3586400" cy="51795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20BC75-B3A7-4577-8CA9-B62D00069614}"/>
              </a:ext>
            </a:extLst>
          </p:cNvPr>
          <p:cNvSpPr/>
          <p:nvPr/>
        </p:nvSpPr>
        <p:spPr>
          <a:xfrm>
            <a:off x="578497" y="5971592"/>
            <a:ext cx="6991973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= Page (call api)</a:t>
            </a:r>
            <a:endParaRPr lang="th-TH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3E068-A55A-4615-8E4D-1F6BCB719614}"/>
              </a:ext>
            </a:extLst>
          </p:cNvPr>
          <p:cNvSpPr/>
          <p:nvPr/>
        </p:nvSpPr>
        <p:spPr>
          <a:xfrm>
            <a:off x="7767400" y="5971592"/>
            <a:ext cx="3586400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98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0502-99AE-4885-A5B9-B5051EE1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UX/UI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ADFA-7732-4C68-A385-C367D967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96" y="755779"/>
            <a:ext cx="3291363" cy="3429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49DA8-74D6-44B1-9684-59045C1D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36" y="755779"/>
            <a:ext cx="2418144" cy="342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F342A6-6679-44DE-A523-832A4C0968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6"/>
          <a:stretch/>
        </p:blipFill>
        <p:spPr>
          <a:xfrm>
            <a:off x="183577" y="755779"/>
            <a:ext cx="3291363" cy="45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Parameter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4489-5BF7-49BC-837B-CEBDD0E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723900"/>
            <a:ext cx="2324863" cy="473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BB1AC-3D77-48A2-B5B7-8CC4986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7" y="723900"/>
            <a:ext cx="2339760" cy="467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BEAD2-BA06-4C41-A628-458941CA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94" y="723900"/>
            <a:ext cx="2129055" cy="4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344-D23D-4773-B8FE-8B734F6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DF4F-7E57-43FD-A7BC-06058D4BFA73}"/>
              </a:ext>
            </a:extLst>
          </p:cNvPr>
          <p:cNvSpPr txBox="1"/>
          <p:nvPr/>
        </p:nvSpPr>
        <p:spPr>
          <a:xfrm>
            <a:off x="933450" y="762000"/>
            <a:ext cx="582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Upload to web</a:t>
            </a:r>
          </a:p>
          <a:p>
            <a:pPr marL="514350" indent="-514350">
              <a:buAutoNum type="arabicPeriod"/>
            </a:pPr>
            <a:r>
              <a:rPr lang="en-US" dirty="0"/>
              <a:t>Call api</a:t>
            </a:r>
          </a:p>
          <a:p>
            <a:pPr marL="514350" indent="-514350">
              <a:buAutoNum type="arabicPeriod"/>
            </a:pPr>
            <a:r>
              <a:rPr lang="en-US" dirty="0"/>
              <a:t>Run on Android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05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B75AB-EB0E-4329-88A4-301615D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B295-BCEF-4C21-8A85-3B2C11BED41E}"/>
              </a:ext>
            </a:extLst>
          </p:cNvPr>
          <p:cNvSpPr txBox="1"/>
          <p:nvPr/>
        </p:nvSpPr>
        <p:spPr>
          <a:xfrm>
            <a:off x="774441" y="905069"/>
            <a:ext cx="937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https://github.com/traitet/wissflutter01.git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F0F7-8C43-44B7-906C-5501F8A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9" y="1527876"/>
            <a:ext cx="2423801" cy="48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AD-8C4F-4FBC-B547-A547488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7876"/>
            <a:ext cx="3999279" cy="4891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EBF3-B053-495A-9B9C-1A3A7A3F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82" y="1527876"/>
            <a:ext cx="2758327" cy="4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263-B03D-461D-81DC-7A80821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Menu in Scaffold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DD34-DAC4-4A17-A8E6-F2C15D3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600075"/>
            <a:ext cx="3040312" cy="5411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18C26-B062-4BFF-B5B7-D8FD8B0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28" y="600075"/>
            <a:ext cx="4422264" cy="541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B69B2-C6E2-4499-9AAC-97689D0D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24" y="600074"/>
            <a:ext cx="3430612" cy="2525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346608-98B9-4717-8C88-8CBFD81FFE6B}"/>
              </a:ext>
            </a:extLst>
          </p:cNvPr>
          <p:cNvSpPr/>
          <p:nvPr/>
        </p:nvSpPr>
        <p:spPr>
          <a:xfrm>
            <a:off x="3713584" y="2388637"/>
            <a:ext cx="1530220" cy="73740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DFB1C-B2B4-4297-913B-1D165358E941}"/>
              </a:ext>
            </a:extLst>
          </p:cNvPr>
          <p:cNvSpPr/>
          <p:nvPr/>
        </p:nvSpPr>
        <p:spPr>
          <a:xfrm>
            <a:off x="7488264" y="1249718"/>
            <a:ext cx="4317128" cy="476211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C18FCD-83C3-4DC6-ACA7-D226F868B5E4}"/>
              </a:ext>
            </a:extLst>
          </p:cNvPr>
          <p:cNvSpPr/>
          <p:nvPr/>
        </p:nvSpPr>
        <p:spPr>
          <a:xfrm>
            <a:off x="3500924" y="3205207"/>
            <a:ext cx="3430612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</a:t>
            </a:r>
            <a:endParaRPr lang="th-T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4FFB2-24BE-4060-AB7D-742FBD4AA803}"/>
              </a:ext>
            </a:extLst>
          </p:cNvPr>
          <p:cNvSpPr/>
          <p:nvPr/>
        </p:nvSpPr>
        <p:spPr>
          <a:xfrm>
            <a:off x="7383129" y="6080787"/>
            <a:ext cx="4422263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PopupMenuButton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11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50A-3F66-40F4-8C93-86C7F9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2FE5-26E6-41DC-83CE-25A5FE4C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2" y="690464"/>
            <a:ext cx="3109107" cy="530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02CD2-B686-4B86-BC77-F3763753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84" y="690464"/>
            <a:ext cx="2798687" cy="530911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BE5935-1C3E-4FC3-8922-E30B97EB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1055"/>
              </p:ext>
            </p:extLst>
          </p:nvPr>
        </p:nvGraphicFramePr>
        <p:xfrm>
          <a:off x="7043596" y="719666"/>
          <a:ext cx="494319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47">
                  <a:extLst>
                    <a:ext uri="{9D8B030D-6E8A-4147-A177-3AD203B41FA5}">
                      <a16:colId xmlns:a16="http://schemas.microsoft.com/office/drawing/2014/main" val="297601610"/>
                    </a:ext>
                  </a:extLst>
                </a:gridCol>
                <a:gridCol w="4218444">
                  <a:extLst>
                    <a:ext uri="{9D8B030D-6E8A-4147-A177-3AD203B41FA5}">
                      <a16:colId xmlns:a16="http://schemas.microsoft.com/office/drawing/2014/main" val="14490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Album Model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Page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Call API: https://jsonplaceholder.typicode.com/albums/1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Show in Page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428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E68-4709-4C5A-BCA2-6EA269A5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96" y="2769657"/>
            <a:ext cx="4906668" cy="2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EA47-7123-4D02-BB42-98E2A79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5386-8221-4700-9156-F3C22D8F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198"/>
            <a:ext cx="3885952" cy="571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140EA-6D11-4EDE-ACC3-43FB586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63" y="702199"/>
            <a:ext cx="5046037" cy="57172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97787-2F05-4150-BD14-F614DC65D6C1}"/>
              </a:ext>
            </a:extLst>
          </p:cNvPr>
          <p:cNvSpPr/>
          <p:nvPr/>
        </p:nvSpPr>
        <p:spPr>
          <a:xfrm>
            <a:off x="1101012" y="2823426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E9C65-D7B2-4A6F-9138-FAA20F8B401F}"/>
              </a:ext>
            </a:extLst>
          </p:cNvPr>
          <p:cNvSpPr/>
          <p:nvPr/>
        </p:nvSpPr>
        <p:spPr>
          <a:xfrm>
            <a:off x="7635551" y="2891851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C19A9-18FF-4B9D-A776-407D22EC2515}"/>
              </a:ext>
            </a:extLst>
          </p:cNvPr>
          <p:cNvSpPr/>
          <p:nvPr/>
        </p:nvSpPr>
        <p:spPr>
          <a:xfrm>
            <a:off x="2912581" y="4640424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API Function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11B25-144C-43C7-97A1-B36C57545361}"/>
              </a:ext>
            </a:extLst>
          </p:cNvPr>
          <p:cNvSpPr/>
          <p:nvPr/>
        </p:nvSpPr>
        <p:spPr>
          <a:xfrm>
            <a:off x="9577748" y="4780012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4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345-C666-4C4F-99B4-A20BC35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7CEDD-883A-42C0-B0FF-686BFBDB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777160"/>
            <a:ext cx="2908470" cy="530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AD50E-F8E9-4137-A80D-5651B613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33" y="777160"/>
            <a:ext cx="3989736" cy="530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6F15-D8A8-401F-9222-EC092246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963" y="777159"/>
            <a:ext cx="3958695" cy="5303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C3E32-8F03-46D7-91E1-2A2CDCC167BB}"/>
              </a:ext>
            </a:extLst>
          </p:cNvPr>
          <p:cNvSpPr/>
          <p:nvPr/>
        </p:nvSpPr>
        <p:spPr>
          <a:xfrm>
            <a:off x="3718124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A63906-A909-4712-ACDD-9502E3CA09EE}"/>
              </a:ext>
            </a:extLst>
          </p:cNvPr>
          <p:cNvSpPr/>
          <p:nvPr/>
        </p:nvSpPr>
        <p:spPr>
          <a:xfrm>
            <a:off x="7970133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 with </a:t>
            </a:r>
            <a:r>
              <a:rPr lang="en-US" dirty="0" err="1"/>
              <a:t>Checkedbox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4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F7E-C866-4700-99C9-7B76D14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call Back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44DC-BB3D-4D36-9B44-4B88BBE7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1" y="805105"/>
            <a:ext cx="2877820" cy="52477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A09AB-B888-41F6-A4E0-61AA699F0EDF}"/>
              </a:ext>
            </a:extLst>
          </p:cNvPr>
          <p:cNvSpPr/>
          <p:nvPr/>
        </p:nvSpPr>
        <p:spPr>
          <a:xfrm>
            <a:off x="265722" y="2002333"/>
            <a:ext cx="2877820" cy="600075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C6A0B1-6DA9-4873-A685-6DED46063C26}"/>
              </a:ext>
            </a:extLst>
          </p:cNvPr>
          <p:cNvSpPr/>
          <p:nvPr/>
        </p:nvSpPr>
        <p:spPr>
          <a:xfrm>
            <a:off x="3256384" y="1315616"/>
            <a:ext cx="2127379" cy="933062"/>
          </a:xfrm>
          <a:prstGeom prst="wedgeRectCallout">
            <a:avLst>
              <a:gd name="adj1" fmla="val -58283"/>
              <a:gd name="adj2" fmla="val 3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 Card (Class)</a:t>
            </a:r>
          </a:p>
          <a:p>
            <a:pPr algn="ctr"/>
            <a:r>
              <a:rPr lang="en-US" sz="1800" dirty="0"/>
              <a:t>onTap (Void Call Back)</a:t>
            </a:r>
            <a:endParaRPr lang="th-TH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D20C9A-22B9-4129-92DE-F1B3B3D77966}"/>
              </a:ext>
            </a:extLst>
          </p:cNvPr>
          <p:cNvSpPr/>
          <p:nvPr/>
        </p:nvSpPr>
        <p:spPr>
          <a:xfrm>
            <a:off x="3256384" y="2869948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BuildCard (onTap: </a:t>
            </a:r>
            <a:endParaRPr lang="th-TH" sz="18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16184D-11FB-404B-A896-10B57D863C14}"/>
              </a:ext>
            </a:extLst>
          </p:cNvPr>
          <p:cNvSpPr/>
          <p:nvPr/>
        </p:nvSpPr>
        <p:spPr>
          <a:xfrm>
            <a:off x="3256384" y="4182701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BuildCard (onTap)</a:t>
            </a:r>
            <a:endParaRPr lang="th-TH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A40DB-6B64-418B-8A3F-39762D3B030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320074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7ACD3-F4A0-471E-910F-546B457DED6E}"/>
              </a:ext>
            </a:extLst>
          </p:cNvPr>
          <p:cNvCxnSpPr>
            <a:cxnSpLocks/>
          </p:cNvCxnSpPr>
          <p:nvPr/>
        </p:nvCxnSpPr>
        <p:spPr>
          <a:xfrm>
            <a:off x="4083175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58043-3146-429E-93D5-DFB913BDB1AB}"/>
              </a:ext>
            </a:extLst>
          </p:cNvPr>
          <p:cNvSpPr txBox="1"/>
          <p:nvPr/>
        </p:nvSpPr>
        <p:spPr>
          <a:xfrm>
            <a:off x="3256383" y="3639493"/>
            <a:ext cx="9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E7B9-5F7A-41DE-B2FF-28FFEFE10158}"/>
              </a:ext>
            </a:extLst>
          </p:cNvPr>
          <p:cNvSpPr txBox="1"/>
          <p:nvPr/>
        </p:nvSpPr>
        <p:spPr>
          <a:xfrm>
            <a:off x="4308858" y="3577938"/>
            <a:ext cx="21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onTap</a:t>
            </a:r>
          </a:p>
          <a:p>
            <a:r>
              <a:rPr lang="en-US" sz="1600" dirty="0"/>
              <a:t>(Void Call Back)</a:t>
            </a:r>
            <a:endParaRPr lang="th-TH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0D563-931A-47C8-A5EF-F8031354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49" y="679009"/>
            <a:ext cx="3470311" cy="4739489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910DB8-9B07-4AA3-8E38-9DABD7BC7EC5}"/>
              </a:ext>
            </a:extLst>
          </p:cNvPr>
          <p:cNvSpPr/>
          <p:nvPr/>
        </p:nvSpPr>
        <p:spPr>
          <a:xfrm>
            <a:off x="5578149" y="5509898"/>
            <a:ext cx="3470311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WidgetCard (VoidCallBack onTap)</a:t>
            </a:r>
            <a:endParaRPr lang="th-TH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E92F6-7D5A-42CB-87C9-DB8A326B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846" y="679009"/>
            <a:ext cx="2821258" cy="1550655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C290E85-BD7E-44D5-894C-05224887B0A4}"/>
              </a:ext>
            </a:extLst>
          </p:cNvPr>
          <p:cNvSpPr/>
          <p:nvPr/>
        </p:nvSpPr>
        <p:spPr>
          <a:xfrm>
            <a:off x="9242846" y="2276076"/>
            <a:ext cx="2821258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WidgetCard ( onTap: () {Navigate})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0930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DataTable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127B9-06CD-4740-9130-6725A343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577"/>
            <a:ext cx="2143424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F67B-242D-4316-8576-7880DB1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6" y="904577"/>
            <a:ext cx="2790900" cy="4267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43994-B001-4D2B-B042-4279A35E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08" y="708500"/>
            <a:ext cx="2250024" cy="46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212CC-9790-4A72-89ED-B430101C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Data Table and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EE3265-1F05-4DDB-A82D-33A062481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9" b="1318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71763-3E0C-4615-B2E6-B6241DFC68B4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Get value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Check 200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Function get data from api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Model of output data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List of data (many records)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Future Builder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Hasdata (show data, no: loading)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Singlechild scrollview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Datatable 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Column</a:t>
            </a:r>
          </a:p>
          <a:p>
            <a:pPr marL="9715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Row : map data</a:t>
            </a:r>
          </a:p>
        </p:txBody>
      </p:sp>
    </p:spTree>
    <p:extLst>
      <p:ext uri="{BB962C8B-B14F-4D97-AF65-F5344CB8AC3E}">
        <p14:creationId xmlns:p14="http://schemas.microsoft.com/office/powerpoint/2010/main" val="39295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200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Cordia New</vt:lpstr>
      <vt:lpstr>メイリオ</vt:lpstr>
      <vt:lpstr>Segoe UI</vt:lpstr>
      <vt:lpstr>Segoe UI Historic</vt:lpstr>
      <vt:lpstr>Segoe UI Light</vt:lpstr>
      <vt:lpstr>Segoe UI Semibold</vt:lpstr>
      <vt:lpstr>TH Sarabun New</vt:lpstr>
      <vt:lpstr>Office Theme</vt:lpstr>
      <vt:lpstr>How to Develop first Flutter WISS – Web Interactive Self-Service  Aisin Asia Pacific</vt:lpstr>
      <vt:lpstr>Flutter</vt:lpstr>
      <vt:lpstr>Button Menu in Scaffold</vt:lpstr>
      <vt:lpstr>Call API: https://jsonplaceholder.typicode.com/albums/1</vt:lpstr>
      <vt:lpstr>Call API: https://jsonplaceholder.typicode.com/albums/1</vt:lpstr>
      <vt:lpstr>Data Table</vt:lpstr>
      <vt:lpstr>Void call Back</vt:lpstr>
      <vt:lpstr>Flutter DataTable</vt:lpstr>
      <vt:lpstr>Data Table and API</vt:lpstr>
      <vt:lpstr>Call API</vt:lpstr>
      <vt:lpstr>Web UX/UI</vt:lpstr>
      <vt:lpstr>Search Parameter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SUCHART AUENSUPA/AIAP</cp:lastModifiedBy>
  <cp:revision>72</cp:revision>
  <dcterms:created xsi:type="dcterms:W3CDTF">2021-09-21T17:49:01Z</dcterms:created>
  <dcterms:modified xsi:type="dcterms:W3CDTF">2022-07-27T05:16:07Z</dcterms:modified>
</cp:coreProperties>
</file>