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6" r:id="rId5"/>
    <p:sldMasterId id="2147483656" r:id="rId6"/>
  </p:sldMasterIdLst>
  <p:notesMasterIdLst>
    <p:notesMasterId r:id="rId39"/>
  </p:notesMasterIdLst>
  <p:handoutMasterIdLst>
    <p:handoutMasterId r:id="rId40"/>
  </p:handoutMasterIdLst>
  <p:sldIdLst>
    <p:sldId id="257" r:id="rId7"/>
    <p:sldId id="285" r:id="rId8"/>
    <p:sldId id="288" r:id="rId9"/>
    <p:sldId id="286" r:id="rId10"/>
    <p:sldId id="281" r:id="rId11"/>
    <p:sldId id="282" r:id="rId12"/>
    <p:sldId id="283" r:id="rId13"/>
    <p:sldId id="284" r:id="rId14"/>
    <p:sldId id="275" r:id="rId15"/>
    <p:sldId id="277" r:id="rId16"/>
    <p:sldId id="278" r:id="rId17"/>
    <p:sldId id="279" r:id="rId18"/>
    <p:sldId id="280" r:id="rId19"/>
    <p:sldId id="276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87" r:id="rId29"/>
    <p:sldId id="270" r:id="rId30"/>
    <p:sldId id="271" r:id="rId31"/>
    <p:sldId id="272" r:id="rId32"/>
    <p:sldId id="273" r:id="rId33"/>
    <p:sldId id="289" r:id="rId34"/>
    <p:sldId id="291" r:id="rId35"/>
    <p:sldId id="292" r:id="rId36"/>
    <p:sldId id="294" r:id="rId37"/>
    <p:sldId id="293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BC3FF"/>
    <a:srgbClr val="4BBCFF"/>
    <a:srgbClr val="333333"/>
    <a:srgbClr val="E5E8F1"/>
    <a:srgbClr val="BFC6DC"/>
    <a:srgbClr val="808CB8"/>
    <a:srgbClr val="405395"/>
    <a:srgbClr val="001A72"/>
    <a:srgbClr val="00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D00C4-2B60-4753-A5D4-F9C05F8D07A0}" type="datetimeFigureOut">
              <a:rPr kumimoji="1" lang="ja-JP" altLang="en-US" smtClean="0"/>
              <a:t>2022/8/9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E4465-3CD4-47BF-AF5D-253C146AD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7181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資料タイトル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/>
              <a:t>会社・部署名・発表者氏名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2225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21pt</a:t>
            </a:r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ページ見出し メイリオ</a:t>
            </a:r>
            <a:r>
              <a:rPr kumimoji="1" lang="en-US" altLang="ja-JP"/>
              <a:t>24pt</a:t>
            </a:r>
            <a:endParaRPr kumimoji="1" lang="ja-JP" altLang="en-US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ページ見出し </a:t>
            </a:r>
            <a:r>
              <a:rPr kumimoji="1" lang="en-US" altLang="ja-JP"/>
              <a:t>2</a:t>
            </a:r>
            <a:r>
              <a:rPr kumimoji="1" lang="ja-JP" altLang="en-US"/>
              <a:t>行 メイリオ</a:t>
            </a:r>
            <a:r>
              <a:rPr kumimoji="1" lang="en-US" altLang="ja-JP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21pt</a:t>
            </a:r>
            <a:endParaRPr kumimoji="1" lang="ja-JP" altLang="en-US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 userDrawn="1"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/>
              <a:t>/13</a:t>
            </a:r>
            <a:endParaRPr 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WISS Development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6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D3BD-1543-4371-FABD-A585172ADC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Design for Authorize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FBBD-AEB1-9804-1747-F786647815F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A120C-941A-C68E-EC46-175E492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4" y="1154778"/>
            <a:ext cx="1600339" cy="1661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EC726D-681F-C836-9F7C-B88516B1A03C}"/>
              </a:ext>
            </a:extLst>
          </p:cNvPr>
          <p:cNvSpPr/>
          <p:nvPr/>
        </p:nvSpPr>
        <p:spPr>
          <a:xfrm>
            <a:off x="1289304" y="1837944"/>
            <a:ext cx="1261872" cy="25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9620DC-B67D-A621-6FF7-D6D38B44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9643" y="1141002"/>
          <a:ext cx="8665616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404">
                  <a:extLst>
                    <a:ext uri="{9D8B030D-6E8A-4147-A177-3AD203B41FA5}">
                      <a16:colId xmlns:a16="http://schemas.microsoft.com/office/drawing/2014/main" val="1801871681"/>
                    </a:ext>
                  </a:extLst>
                </a:gridCol>
                <a:gridCol w="2166404">
                  <a:extLst>
                    <a:ext uri="{9D8B030D-6E8A-4147-A177-3AD203B41FA5}">
                      <a16:colId xmlns:a16="http://schemas.microsoft.com/office/drawing/2014/main" val="4241360366"/>
                    </a:ext>
                  </a:extLst>
                </a:gridCol>
                <a:gridCol w="2166404">
                  <a:extLst>
                    <a:ext uri="{9D8B030D-6E8A-4147-A177-3AD203B41FA5}">
                      <a16:colId xmlns:a16="http://schemas.microsoft.com/office/drawing/2014/main" val="447205064"/>
                    </a:ext>
                  </a:extLst>
                </a:gridCol>
                <a:gridCol w="2166404">
                  <a:extLst>
                    <a:ext uri="{9D8B030D-6E8A-4147-A177-3AD203B41FA5}">
                      <a16:colId xmlns:a16="http://schemas.microsoft.com/office/drawing/2014/main" val="114208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Navigator Main</a:t>
                      </a:r>
                    </a:p>
                    <a:p>
                      <a:r>
                        <a:rPr lang="en-US" sz="1000" dirty="0"/>
                        <a:t>(Nav Group)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Sub Navigator Sub</a:t>
                      </a:r>
                    </a:p>
                    <a:p>
                      <a:r>
                        <a:rPr lang="en-US" sz="1000" dirty="0"/>
                        <a:t>(Nav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Function</a:t>
                      </a:r>
                    </a:p>
                    <a:p>
                      <a:r>
                        <a:rPr lang="en-US" sz="1000" dirty="0"/>
                        <a:t>(Collapse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8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Business App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E-MFG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 Status 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53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Business App Report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NG Log SA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4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Maintain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I-BG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Add Dept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Maintain Application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I-BG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Add User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289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156E457-79EE-1413-7227-10D97528DAFF}"/>
              </a:ext>
            </a:extLst>
          </p:cNvPr>
          <p:cNvSpPr/>
          <p:nvPr/>
        </p:nvSpPr>
        <p:spPr>
          <a:xfrm>
            <a:off x="1202436" y="349924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B0DD4-7789-5DCA-F67F-90B5AC795B51}"/>
              </a:ext>
            </a:extLst>
          </p:cNvPr>
          <p:cNvSpPr/>
          <p:nvPr/>
        </p:nvSpPr>
        <p:spPr>
          <a:xfrm>
            <a:off x="3293364" y="349924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F2C15-F91A-CAA3-937B-684AB6A50CA8}"/>
              </a:ext>
            </a:extLst>
          </p:cNvPr>
          <p:cNvSpPr/>
          <p:nvPr/>
        </p:nvSpPr>
        <p:spPr>
          <a:xfrm>
            <a:off x="5192268" y="349924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nav_items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9F553-CF92-2E5E-4A54-2F5D4CF637F5}"/>
              </a:ext>
            </a:extLst>
          </p:cNvPr>
          <p:cNvSpPr/>
          <p:nvPr/>
        </p:nvSpPr>
        <p:spPr>
          <a:xfrm>
            <a:off x="7130421" y="3505488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nav_groups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51F45-AAF2-65BE-2656-663B0ABA0376}"/>
              </a:ext>
            </a:extLst>
          </p:cNvPr>
          <p:cNvSpPr/>
          <p:nvPr/>
        </p:nvSpPr>
        <p:spPr>
          <a:xfrm>
            <a:off x="3293364" y="5132976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</a:t>
            </a:r>
          </a:p>
          <a:p>
            <a:pPr algn="ctr"/>
            <a:r>
              <a:rPr lang="en-US" dirty="0"/>
              <a:t>(transaction)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000F19-C833-5DC0-778B-79EF423E83C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4011168" y="4486800"/>
            <a:ext cx="0" cy="64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7EB13B-D5E7-97EA-C9D5-BF3538B086C7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728972" y="3993024"/>
            <a:ext cx="46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F63C26-3CFE-D3FB-077F-00B83A15EC6B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6627876" y="3993024"/>
            <a:ext cx="502545" cy="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3A74E66-4972-5B69-4F7E-1030E3B4D0AD}"/>
              </a:ext>
            </a:extLst>
          </p:cNvPr>
          <p:cNvSpPr/>
          <p:nvPr/>
        </p:nvSpPr>
        <p:spPr>
          <a:xfrm>
            <a:off x="1199389" y="5117880"/>
            <a:ext cx="1435608" cy="987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users_permissions (transaction)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09594A-ACC3-823D-D8F0-E2CB829EF20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1917193" y="4486800"/>
            <a:ext cx="3047" cy="6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21050-F189-5083-BB32-92862F653029}"/>
              </a:ext>
            </a:extLst>
          </p:cNvPr>
          <p:cNvCxnSpPr>
            <a:cxnSpLocks/>
            <a:stCxn id="10" idx="1"/>
            <a:endCxn id="28" idx="3"/>
          </p:cNvCxnSpPr>
          <p:nvPr/>
        </p:nvCxnSpPr>
        <p:spPr>
          <a:xfrm flipH="1">
            <a:off x="2634997" y="3993024"/>
            <a:ext cx="658367" cy="161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F28DB8-B923-4EBD-DB6B-1DB8AA2EE269}"/>
              </a:ext>
            </a:extLst>
          </p:cNvPr>
          <p:cNvSpPr txBox="1"/>
          <p:nvPr/>
        </p:nvSpPr>
        <p:spPr>
          <a:xfrm>
            <a:off x="2889643" y="77246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User: Suchart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DCD80BB2-6F0B-3E9A-AC2C-BFDB704D0E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92268" y="4704804"/>
          <a:ext cx="6706248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708">
                  <a:extLst>
                    <a:ext uri="{9D8B030D-6E8A-4147-A177-3AD203B41FA5}">
                      <a16:colId xmlns:a16="http://schemas.microsoft.com/office/drawing/2014/main" val="2245752221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3400936760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2277571664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2864640126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3350611318"/>
                    </a:ext>
                  </a:extLst>
                </a:gridCol>
                <a:gridCol w="1117708">
                  <a:extLst>
                    <a:ext uri="{9D8B030D-6E8A-4147-A177-3AD203B41FA5}">
                      <a16:colId xmlns:a16="http://schemas.microsoft.com/office/drawing/2014/main" val="1641958301"/>
                    </a:ext>
                  </a:extLst>
                </a:gridCol>
              </a:tblGrid>
              <a:tr h="167023">
                <a:tc rowSpan="3">
                  <a:txBody>
                    <a:bodyPr/>
                    <a:lstStyle/>
                    <a:p>
                      <a:r>
                        <a:rPr lang="en-US" sz="900" dirty="0"/>
                        <a:t>User / function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900" dirty="0"/>
                        <a:t>Business Application Report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2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E-MFG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4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…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894928"/>
                  </a:ext>
                </a:extLst>
              </a:tr>
              <a:tr h="167023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/>
                        <a:t>EPS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2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900" dirty="0"/>
                        <a:t>E-MFG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900" dirty="0"/>
                        <a:t>Function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81387"/>
                  </a:ext>
                </a:extLst>
              </a:tr>
              <a:tr h="151839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3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Function …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3977190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82616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06143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32738"/>
                  </a:ext>
                </a:extLst>
              </a:tr>
              <a:tr h="197863">
                <a:tc>
                  <a:txBody>
                    <a:bodyPr/>
                    <a:lstStyle/>
                    <a:p>
                      <a:r>
                        <a:rPr lang="en-US" sz="9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ym typeface="Wingdings 2" panose="05020102010507070707" pitchFamily="18" charset="2"/>
                        </a:rPr>
                        <a:t>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4732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1361BBE-9B8E-9235-637A-B4060B465802}"/>
              </a:ext>
            </a:extLst>
          </p:cNvPr>
          <p:cNvSpPr txBox="1"/>
          <p:nvPr/>
        </p:nvSpPr>
        <p:spPr>
          <a:xfrm>
            <a:off x="1199388" y="3020568"/>
            <a:ext cx="16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ER-diagram</a:t>
            </a:r>
          </a:p>
        </p:txBody>
      </p:sp>
      <p:sp>
        <p:nvSpPr>
          <p:cNvPr id="2" name="Multiply 1"/>
          <p:cNvSpPr/>
          <p:nvPr/>
        </p:nvSpPr>
        <p:spPr>
          <a:xfrm>
            <a:off x="3726873" y="5278582"/>
            <a:ext cx="692727" cy="67887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6289F-8F4A-6802-7BDE-8EC460E63D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Design for Authorize</a:t>
            </a:r>
          </a:p>
        </p:txBody>
      </p:sp>
      <p:graphicFrame>
        <p:nvGraphicFramePr>
          <p:cNvPr id="39" name="Table 22">
            <a:extLst>
              <a:ext uri="{FF2B5EF4-FFF2-40B4-BE49-F238E27FC236}">
                <a16:creationId xmlns:a16="http://schemas.microsoft.com/office/drawing/2014/main" id="{350C3E8B-64D6-F24E-2B03-98ACDB92E2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484" y="1494693"/>
          <a:ext cx="7240132" cy="216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033">
                  <a:extLst>
                    <a:ext uri="{9D8B030D-6E8A-4147-A177-3AD203B41FA5}">
                      <a16:colId xmlns:a16="http://schemas.microsoft.com/office/drawing/2014/main" val="3321362972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1983641913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3194884427"/>
                    </a:ext>
                  </a:extLst>
                </a:gridCol>
                <a:gridCol w="1810033">
                  <a:extLst>
                    <a:ext uri="{9D8B030D-6E8A-4147-A177-3AD203B41FA5}">
                      <a16:colId xmlns:a16="http://schemas.microsoft.com/office/drawing/2014/main" val="2385886988"/>
                    </a:ext>
                  </a:extLst>
                </a:gridCol>
              </a:tblGrid>
              <a:tr h="699173">
                <a:tc>
                  <a:txBody>
                    <a:bodyPr/>
                    <a:lstStyle/>
                    <a:p>
                      <a:r>
                        <a:rPr lang="en-US" sz="1100" dirty="0"/>
                        <a:t>Navigator Main</a:t>
                      </a:r>
                    </a:p>
                    <a:p>
                      <a:r>
                        <a:rPr lang="en-US" sz="1100" dirty="0"/>
                        <a:t>(Nav Group)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Sub Navigator Sub</a:t>
                      </a:r>
                    </a:p>
                    <a:p>
                      <a:r>
                        <a:rPr lang="en-US" sz="1100" dirty="0"/>
                        <a:t>(Nav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Function</a:t>
                      </a:r>
                    </a:p>
                    <a:p>
                      <a:r>
                        <a:rPr lang="en-US" sz="1100" dirty="0"/>
                        <a:t>(Collapse Item)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548922"/>
                  </a:ext>
                </a:extLst>
              </a:tr>
              <a:tr h="699173">
                <a:tc>
                  <a:txBody>
                    <a:bodyPr/>
                    <a:lstStyle/>
                    <a:p>
                      <a:r>
                        <a:rPr lang="en-US" sz="1400" dirty="0"/>
                        <a:t>Business App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SAP</a:t>
                      </a:r>
                    </a:p>
                    <a:p>
                      <a:r>
                        <a:rPr lang="en-US" sz="1400" dirty="0"/>
                        <a:t>E-MFG</a:t>
                      </a:r>
                    </a:p>
                    <a:p>
                      <a:r>
                        <a:rPr lang="en-US" sz="1400" dirty="0"/>
                        <a:t>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 Status SA</a:t>
                      </a:r>
                    </a:p>
                    <a:p>
                      <a:r>
                        <a:rPr lang="en-US" sz="1400" dirty="0"/>
                        <a:t>OK Log SA</a:t>
                      </a:r>
                    </a:p>
                    <a:p>
                      <a:r>
                        <a:rPr lang="en-US" sz="1400" dirty="0"/>
                        <a:t>NG Log 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880582"/>
                  </a:ext>
                </a:extLst>
              </a:tr>
              <a:tr h="699173">
                <a:tc>
                  <a:txBody>
                    <a:bodyPr/>
                    <a:lstStyle/>
                    <a:p>
                      <a:r>
                        <a:rPr lang="en-US" sz="1400" dirty="0"/>
                        <a:t>Maintain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I-BG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Dept</a:t>
                      </a:r>
                    </a:p>
                    <a:p>
                      <a:r>
                        <a:rPr lang="en-US" sz="1400" dirty="0"/>
                        <a:t>Add User</a:t>
                      </a:r>
                    </a:p>
                    <a:p>
                      <a:r>
                        <a:rPr lang="en-US" sz="1400" dirty="0"/>
                        <a:t>Add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Y</a:t>
                      </a:r>
                    </a:p>
                    <a:p>
                      <a:r>
                        <a:rPr lang="en-US" sz="1400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422659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6B956B20-3786-434C-36F5-4AB81C3F0C1D}"/>
              </a:ext>
            </a:extLst>
          </p:cNvPr>
          <p:cNvSpPr/>
          <p:nvPr/>
        </p:nvSpPr>
        <p:spPr>
          <a:xfrm>
            <a:off x="4474279" y="5482745"/>
            <a:ext cx="1231508" cy="45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collapseItem</a:t>
            </a:r>
          </a:p>
          <a:p>
            <a:pPr algn="ctr"/>
            <a:r>
              <a:rPr lang="en-US" sz="900" dirty="0"/>
              <a:t>(function)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1D11BD-F29E-802D-56DC-48312BD1CF78}"/>
              </a:ext>
            </a:extLst>
          </p:cNvPr>
          <p:cNvSpPr/>
          <p:nvPr/>
        </p:nvSpPr>
        <p:spPr>
          <a:xfrm>
            <a:off x="5768338" y="5482745"/>
            <a:ext cx="1231508" cy="45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collapseItem</a:t>
            </a:r>
          </a:p>
          <a:p>
            <a:pPr algn="ctr"/>
            <a:r>
              <a:rPr lang="en-US" sz="1000" dirty="0"/>
              <a:t>(function)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EF2A94-A169-CE3B-EF83-A10BBA17E92E}"/>
              </a:ext>
            </a:extLst>
          </p:cNvPr>
          <p:cNvSpPr/>
          <p:nvPr/>
        </p:nvSpPr>
        <p:spPr>
          <a:xfrm>
            <a:off x="7062397" y="5482745"/>
            <a:ext cx="1231508" cy="45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collapseItem</a:t>
            </a:r>
          </a:p>
          <a:p>
            <a:pPr algn="ctr"/>
            <a:r>
              <a:rPr lang="en-US" sz="1050" dirty="0"/>
              <a:t>(function)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DB92AA6-DE0F-82F9-D53A-8594A0D345F2}"/>
              </a:ext>
            </a:extLst>
          </p:cNvPr>
          <p:cNvSpPr/>
          <p:nvPr/>
        </p:nvSpPr>
        <p:spPr>
          <a:xfrm>
            <a:off x="5108888" y="4812782"/>
            <a:ext cx="2084391" cy="45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navItem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401FA0-E78C-A070-44EB-5793944819F9}"/>
              </a:ext>
            </a:extLst>
          </p:cNvPr>
          <p:cNvSpPr/>
          <p:nvPr/>
        </p:nvSpPr>
        <p:spPr>
          <a:xfrm>
            <a:off x="5450828" y="4142819"/>
            <a:ext cx="2368113" cy="45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navGroup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8E5B997-29B9-B34E-5DF9-DFD3DE84B9DF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6286528" y="4464425"/>
            <a:ext cx="212914" cy="483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F7629FD-6158-6D62-2AA3-20BFD186F3A9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 rot="5400000">
            <a:off x="5514102" y="4845763"/>
            <a:ext cx="212914" cy="10610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4346F3-63ED-0E86-5883-1AD90B76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857" y="761967"/>
            <a:ext cx="2484335" cy="53725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6C3B02-7E4F-773C-0639-8F79425DE2B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7193279" y="3123694"/>
            <a:ext cx="2118015" cy="191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B3DA2-ED24-CA48-AB52-11EEF2D86A02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293905" y="4906358"/>
            <a:ext cx="1102279" cy="80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2F6858-94BB-366A-598A-C9E24D73D29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634885" y="2682256"/>
            <a:ext cx="2493972" cy="146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8F61F610-2307-856D-63AA-F4CF0F6D901E}"/>
              </a:ext>
            </a:extLst>
          </p:cNvPr>
          <p:cNvSpPr/>
          <p:nvPr/>
        </p:nvSpPr>
        <p:spPr>
          <a:xfrm>
            <a:off x="1243584" y="5482745"/>
            <a:ext cx="2997688" cy="4570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Authorize Front-end and Back-end (API)</a:t>
            </a: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9A5692A5-12DB-5EAD-0C27-90068DA7520B}"/>
              </a:ext>
            </a:extLst>
          </p:cNvPr>
          <p:cNvSpPr/>
          <p:nvPr/>
        </p:nvSpPr>
        <p:spPr>
          <a:xfrm>
            <a:off x="2188533" y="4113954"/>
            <a:ext cx="2997688" cy="45704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Render Navigation with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5116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6289F-8F4A-6802-7BDE-8EC460E63D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Database Design for Authorize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948FE5-031B-6434-BC12-E2E1EF39D15B}"/>
              </a:ext>
            </a:extLst>
          </p:cNvPr>
          <p:cNvSpPr/>
          <p:nvPr/>
        </p:nvSpPr>
        <p:spPr>
          <a:xfrm>
            <a:off x="1028700" y="1476248"/>
            <a:ext cx="2260600" cy="1409700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E1B1E-7340-896A-2F3C-76A550E3DB5E}"/>
              </a:ext>
            </a:extLst>
          </p:cNvPr>
          <p:cNvSpPr/>
          <p:nvPr/>
        </p:nvSpPr>
        <p:spPr>
          <a:xfrm>
            <a:off x="4699000" y="1476248"/>
            <a:ext cx="2260600" cy="1409700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C578BBE-1083-6EA3-F220-330BD8A14C99}"/>
              </a:ext>
            </a:extLst>
          </p:cNvPr>
          <p:cNvSpPr/>
          <p:nvPr/>
        </p:nvSpPr>
        <p:spPr>
          <a:xfrm>
            <a:off x="8712200" y="1527048"/>
            <a:ext cx="2260600" cy="1308100"/>
          </a:xfrm>
          <a:prstGeom prst="flowChartMagneticDisk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3BB6DA-B984-D9BD-2A31-16693828CDE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289300" y="2181098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BA0E5A-9D05-E602-6D02-96581D144B3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>
            <a:off x="6959600" y="2181098"/>
            <a:ext cx="175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1EA5D4-5E80-7A94-A027-D0D46019DFD2}"/>
              </a:ext>
            </a:extLst>
          </p:cNvPr>
          <p:cNvSpPr txBox="1"/>
          <p:nvPr/>
        </p:nvSpPr>
        <p:spPr>
          <a:xfrm>
            <a:off x="3289300" y="1783862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User/password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9F9044-7C91-09D8-238E-6787304DBB03}"/>
              </a:ext>
            </a:extLst>
          </p:cNvPr>
          <p:cNvSpPr txBox="1"/>
          <p:nvPr/>
        </p:nvSpPr>
        <p:spPr>
          <a:xfrm>
            <a:off x="7175500" y="1783861"/>
            <a:ext cx="15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User/password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7CBBDD-18E2-E717-7209-D364C2B3E971}"/>
              </a:ext>
            </a:extLst>
          </p:cNvPr>
          <p:cNvCxnSpPr>
            <a:cxnSpLocks/>
          </p:cNvCxnSpPr>
          <p:nvPr/>
        </p:nvCxnSpPr>
        <p:spPr>
          <a:xfrm flipH="1">
            <a:off x="3289300" y="2593848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E785A9-1E88-5C6C-9ED7-B8E7A184D63F}"/>
              </a:ext>
            </a:extLst>
          </p:cNvPr>
          <p:cNvSpPr txBox="1"/>
          <p:nvPr/>
        </p:nvSpPr>
        <p:spPr>
          <a:xfrm>
            <a:off x="3289300" y="226168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490F5C-760A-04CA-05C7-69D899BBA062}"/>
              </a:ext>
            </a:extLst>
          </p:cNvPr>
          <p:cNvSpPr/>
          <p:nvPr/>
        </p:nvSpPr>
        <p:spPr>
          <a:xfrm>
            <a:off x="1028700" y="3754441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9AE17D-84B3-7078-A040-A59CFCC5D1F6}"/>
              </a:ext>
            </a:extLst>
          </p:cNvPr>
          <p:cNvSpPr/>
          <p:nvPr/>
        </p:nvSpPr>
        <p:spPr>
          <a:xfrm>
            <a:off x="4699000" y="3754441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3F43803-3861-A166-D33C-02651C9B2590}"/>
              </a:ext>
            </a:extLst>
          </p:cNvPr>
          <p:cNvSpPr/>
          <p:nvPr/>
        </p:nvSpPr>
        <p:spPr>
          <a:xfrm>
            <a:off x="8712200" y="3805241"/>
            <a:ext cx="2260600" cy="900052"/>
          </a:xfrm>
          <a:prstGeom prst="flowChartMagneticDisk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C7FD3C-3753-07F8-262A-BC99AB279744}"/>
              </a:ext>
            </a:extLst>
          </p:cNvPr>
          <p:cNvCxnSpPr>
            <a:cxnSpLocks/>
          </p:cNvCxnSpPr>
          <p:nvPr/>
        </p:nvCxnSpPr>
        <p:spPr>
          <a:xfrm>
            <a:off x="3289300" y="3972721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B7939A-5A27-40F3-A66E-FE2A42BD4C5F}"/>
              </a:ext>
            </a:extLst>
          </p:cNvPr>
          <p:cNvSpPr txBox="1"/>
          <p:nvPr/>
        </p:nvSpPr>
        <p:spPr>
          <a:xfrm>
            <a:off x="3289300" y="3681055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User/token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87D2F0-9FDF-00C0-BAF0-EF639C83B875}"/>
              </a:ext>
            </a:extLst>
          </p:cNvPr>
          <p:cNvCxnSpPr>
            <a:cxnSpLocks/>
          </p:cNvCxnSpPr>
          <p:nvPr/>
        </p:nvCxnSpPr>
        <p:spPr>
          <a:xfrm flipH="1">
            <a:off x="3289300" y="4605341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85FED4-74E4-1D6B-E3C4-E71DE37E3C3D}"/>
              </a:ext>
            </a:extLst>
          </p:cNvPr>
          <p:cNvSpPr txBox="1"/>
          <p:nvPr/>
        </p:nvSpPr>
        <p:spPr>
          <a:xfrm>
            <a:off x="3289300" y="4098238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Authorization Matrix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B1B9CE-7B2E-2FEF-0EC2-FD12DBFC7E9C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2569368"/>
            <a:ext cx="1752600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DE448F-1777-D054-B89F-0BDEB556ECCC}"/>
              </a:ext>
            </a:extLst>
          </p:cNvPr>
          <p:cNvSpPr txBox="1"/>
          <p:nvPr/>
        </p:nvSpPr>
        <p:spPr>
          <a:xfrm>
            <a:off x="6959600" y="2237206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A45575-D663-3287-F05C-7DB8AEC476F4}"/>
              </a:ext>
            </a:extLst>
          </p:cNvPr>
          <p:cNvCxnSpPr>
            <a:cxnSpLocks/>
          </p:cNvCxnSpPr>
          <p:nvPr/>
        </p:nvCxnSpPr>
        <p:spPr>
          <a:xfrm>
            <a:off x="6959600" y="4116841"/>
            <a:ext cx="175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5FB9EF-132B-BD8F-04EF-311D7A941091}"/>
              </a:ext>
            </a:extLst>
          </p:cNvPr>
          <p:cNvSpPr txBox="1"/>
          <p:nvPr/>
        </p:nvSpPr>
        <p:spPr>
          <a:xfrm>
            <a:off x="6959600" y="3757704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User/password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9F4B99-AC3E-D365-E52C-79B48D8E1EF6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505111"/>
            <a:ext cx="1752600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23DFF3-10CF-E41C-1330-BAB7BC6D0468}"/>
              </a:ext>
            </a:extLst>
          </p:cNvPr>
          <p:cNvSpPr txBox="1"/>
          <p:nvPr/>
        </p:nvSpPr>
        <p:spPr>
          <a:xfrm>
            <a:off x="6959600" y="423080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Authorization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8E657-CD7F-08FE-02E9-4C4419E53B30}"/>
              </a:ext>
            </a:extLst>
          </p:cNvPr>
          <p:cNvSpPr txBox="1"/>
          <p:nvPr/>
        </p:nvSpPr>
        <p:spPr>
          <a:xfrm>
            <a:off x="1028700" y="1066800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79229B-91EC-D6DA-7235-04B632F23A86}"/>
              </a:ext>
            </a:extLst>
          </p:cNvPr>
          <p:cNvSpPr txBox="1"/>
          <p:nvPr/>
        </p:nvSpPr>
        <p:spPr>
          <a:xfrm>
            <a:off x="1028700" y="3309583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(Render Menu)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F57E05-98F0-64D7-598C-45BA4E469E29}"/>
              </a:ext>
            </a:extLst>
          </p:cNvPr>
          <p:cNvSpPr/>
          <p:nvPr/>
        </p:nvSpPr>
        <p:spPr>
          <a:xfrm>
            <a:off x="4699000" y="5312821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B7F9A4C3-BA5A-8EFC-CAAD-4F23FF1FFAEF}"/>
              </a:ext>
            </a:extLst>
          </p:cNvPr>
          <p:cNvSpPr/>
          <p:nvPr/>
        </p:nvSpPr>
        <p:spPr>
          <a:xfrm>
            <a:off x="8712200" y="5363621"/>
            <a:ext cx="2260600" cy="900052"/>
          </a:xfrm>
          <a:prstGeom prst="flowChartMagneticDisk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DA2723-2593-51E8-CBF1-2479A561BBEA}"/>
              </a:ext>
            </a:extLst>
          </p:cNvPr>
          <p:cNvCxnSpPr>
            <a:cxnSpLocks/>
          </p:cNvCxnSpPr>
          <p:nvPr/>
        </p:nvCxnSpPr>
        <p:spPr>
          <a:xfrm>
            <a:off x="6959600" y="5675221"/>
            <a:ext cx="175260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F8FD19-8494-9A40-A5EB-09A8EA7A4730}"/>
              </a:ext>
            </a:extLst>
          </p:cNvPr>
          <p:cNvSpPr txBox="1"/>
          <p:nvPr/>
        </p:nvSpPr>
        <p:spPr>
          <a:xfrm>
            <a:off x="6959600" y="538225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Function#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BF7246-9E19-3C00-1A78-918707D39302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6063491"/>
            <a:ext cx="1752600" cy="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5B1592F-72B2-AD77-4B63-223027CD6E9E}"/>
              </a:ext>
            </a:extLst>
          </p:cNvPr>
          <p:cNvSpPr txBox="1"/>
          <p:nvPr/>
        </p:nvSpPr>
        <p:spPr>
          <a:xfrm>
            <a:off x="6959600" y="578918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A8C996-347B-7720-865D-7F1AC34D5E9B}"/>
              </a:ext>
            </a:extLst>
          </p:cNvPr>
          <p:cNvSpPr/>
          <p:nvPr/>
        </p:nvSpPr>
        <p:spPr>
          <a:xfrm>
            <a:off x="1028700" y="5315967"/>
            <a:ext cx="2260600" cy="969959"/>
          </a:xfrm>
          <a:prstGeom prst="rect">
            <a:avLst/>
          </a:prstGeom>
          <a:solidFill>
            <a:srgbClr val="808C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10CAC6-E170-A5DE-6279-B706C68C72DA}"/>
              </a:ext>
            </a:extLst>
          </p:cNvPr>
          <p:cNvCxnSpPr>
            <a:stCxn id="68" idx="3"/>
            <a:endCxn id="62" idx="1"/>
          </p:cNvCxnSpPr>
          <p:nvPr/>
        </p:nvCxnSpPr>
        <p:spPr>
          <a:xfrm flipV="1">
            <a:off x="3289300" y="5797801"/>
            <a:ext cx="1409700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9FF2515-4476-2D32-1025-FFE34680A925}"/>
              </a:ext>
            </a:extLst>
          </p:cNvPr>
          <p:cNvSpPr txBox="1"/>
          <p:nvPr/>
        </p:nvSpPr>
        <p:spPr>
          <a:xfrm>
            <a:off x="3289300" y="5466110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170A2B-886A-1BC3-4B0A-F87F0CCF0FED}"/>
              </a:ext>
            </a:extLst>
          </p:cNvPr>
          <p:cNvCxnSpPr>
            <a:cxnSpLocks/>
          </p:cNvCxnSpPr>
          <p:nvPr/>
        </p:nvCxnSpPr>
        <p:spPr>
          <a:xfrm flipH="1">
            <a:off x="3289300" y="6163198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8700CBA-6F0D-3D66-D021-9CE4AB17D3A6}"/>
              </a:ext>
            </a:extLst>
          </p:cNvPr>
          <p:cNvSpPr txBox="1"/>
          <p:nvPr/>
        </p:nvSpPr>
        <p:spPr>
          <a:xfrm>
            <a:off x="3289300" y="5888888"/>
            <a:ext cx="1409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Success (200)</a:t>
            </a:r>
          </a:p>
          <a:p>
            <a:pPr algn="ctr"/>
            <a:r>
              <a:rPr lang="en-US" sz="1400" dirty="0"/>
              <a:t>No authorize (401)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18F944-BD40-D7A8-F22E-4318E9BB84DD}"/>
              </a:ext>
            </a:extLst>
          </p:cNvPr>
          <p:cNvSpPr txBox="1"/>
          <p:nvPr/>
        </p:nvSpPr>
        <p:spPr>
          <a:xfrm>
            <a:off x="1028700" y="4905568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 by each API</a:t>
            </a:r>
          </a:p>
        </p:txBody>
      </p:sp>
    </p:spTree>
    <p:extLst>
      <p:ext uri="{BB962C8B-B14F-4D97-AF65-F5344CB8AC3E}">
        <p14:creationId xmlns:p14="http://schemas.microsoft.com/office/powerpoint/2010/main" val="139501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Site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B70CD-7576-8F3B-A993-9E3CCFF60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07" y="4279393"/>
            <a:ext cx="3746458" cy="20526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D5E29E-A6AD-C1C9-1E3F-7C8C7E6984B8}"/>
              </a:ext>
            </a:extLst>
          </p:cNvPr>
          <p:cNvSpPr/>
          <p:nvPr/>
        </p:nvSpPr>
        <p:spPr>
          <a:xfrm>
            <a:off x="802997" y="2197481"/>
            <a:ext cx="1865376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B4357-0B68-6975-6550-B57C82C2B2B9}"/>
              </a:ext>
            </a:extLst>
          </p:cNvPr>
          <p:cNvSpPr/>
          <p:nvPr/>
        </p:nvSpPr>
        <p:spPr>
          <a:xfrm>
            <a:off x="4631344" y="1383665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F05AF0-A118-FCD9-ED1F-1C88F8312DCB}"/>
              </a:ext>
            </a:extLst>
          </p:cNvPr>
          <p:cNvSpPr/>
          <p:nvPr/>
        </p:nvSpPr>
        <p:spPr>
          <a:xfrm>
            <a:off x="4631344" y="2604389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0F83A-67C7-08E8-001C-D6B3AD196840}"/>
              </a:ext>
            </a:extLst>
          </p:cNvPr>
          <p:cNvSpPr/>
          <p:nvPr/>
        </p:nvSpPr>
        <p:spPr>
          <a:xfrm>
            <a:off x="7629043" y="1383665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9A2CF-0164-56F6-9066-361A95B28005}"/>
              </a:ext>
            </a:extLst>
          </p:cNvPr>
          <p:cNvSpPr/>
          <p:nvPr/>
        </p:nvSpPr>
        <p:spPr>
          <a:xfrm>
            <a:off x="4637694" y="3667427"/>
            <a:ext cx="1865376" cy="66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E1A78C-40DC-E618-30C8-BF4C3F77E5A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68373" y="1713772"/>
            <a:ext cx="1962971" cy="8906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DD32F9-1832-BFA0-3FFB-FA70150BA46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668373" y="2604389"/>
            <a:ext cx="1962971" cy="3301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70C3647-909D-F8A4-5B91-0DAE072F682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668373" y="2604389"/>
            <a:ext cx="1969321" cy="1393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7B16B7-0DD6-4033-787F-B04AB6C1F20A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496720" y="1713772"/>
            <a:ext cx="113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49D7091-C74A-16B8-CB40-52057DEED2A7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062882" y="545030"/>
            <a:ext cx="12700" cy="29976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417FAF-6400-8F9F-125E-6EDA32EA92F5}"/>
              </a:ext>
            </a:extLst>
          </p:cNvPr>
          <p:cNvSpPr/>
          <p:nvPr/>
        </p:nvSpPr>
        <p:spPr>
          <a:xfrm>
            <a:off x="4941444" y="2015625"/>
            <a:ext cx="155448" cy="1472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4F9A939-102B-3967-9299-ACDECBE72B67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 rot="16200000" flipH="1">
            <a:off x="5070844" y="2111200"/>
            <a:ext cx="441513" cy="544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C7E474E-6165-C832-1054-69CB29A6DD7D}"/>
              </a:ext>
            </a:extLst>
          </p:cNvPr>
          <p:cNvCxnSpPr>
            <a:cxnSpLocks/>
            <a:stCxn id="8" idx="0"/>
            <a:endCxn id="7" idx="0"/>
          </p:cNvCxnSpPr>
          <p:nvPr/>
        </p:nvCxnSpPr>
        <p:spPr>
          <a:xfrm rot="16200000" flipH="1" flipV="1">
            <a:off x="3242951" y="-123601"/>
            <a:ext cx="813816" cy="3828347"/>
          </a:xfrm>
          <a:prstGeom prst="bentConnector3">
            <a:avLst>
              <a:gd name="adj1" fmla="val -2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4F01B53-5306-00D4-EF87-990CA78250D1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5400000" flipH="1">
            <a:off x="2994862" y="1752121"/>
            <a:ext cx="1316344" cy="3834697"/>
          </a:xfrm>
          <a:prstGeom prst="bentConnector3">
            <a:avLst>
              <a:gd name="adj1" fmla="val -17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C97BE-E3F0-274B-CA5F-5AB285E19FF9}"/>
              </a:ext>
            </a:extLst>
          </p:cNvPr>
          <p:cNvSpPr/>
          <p:nvPr/>
        </p:nvSpPr>
        <p:spPr>
          <a:xfrm>
            <a:off x="6206207" y="1277020"/>
            <a:ext cx="155448" cy="1472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425680E-D1F1-BF8A-070A-514B8F4EBBA8}"/>
              </a:ext>
            </a:extLst>
          </p:cNvPr>
          <p:cNvCxnSpPr>
            <a:cxnSpLocks/>
            <a:stCxn id="9" idx="3"/>
            <a:endCxn id="42" idx="0"/>
          </p:cNvCxnSpPr>
          <p:nvPr/>
        </p:nvCxnSpPr>
        <p:spPr>
          <a:xfrm flipH="1" flipV="1">
            <a:off x="6283931" y="1277020"/>
            <a:ext cx="212789" cy="1657476"/>
          </a:xfrm>
          <a:prstGeom prst="bentConnector4">
            <a:avLst>
              <a:gd name="adj1" fmla="val -1569369"/>
              <a:gd name="adj2" fmla="val 113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AEC2DC3-3B17-5EDE-FF71-10CCBED59166}"/>
              </a:ext>
            </a:extLst>
          </p:cNvPr>
          <p:cNvSpPr/>
          <p:nvPr/>
        </p:nvSpPr>
        <p:spPr>
          <a:xfrm>
            <a:off x="3649858" y="5233802"/>
            <a:ext cx="1865376" cy="8138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Authorize (Error 402)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D63557-4438-4A61-157D-6EFF3F8CFAD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469823" y="5640710"/>
            <a:ext cx="1180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7E3A9E-EB95-97AF-886D-6C0ED3C8E781}"/>
              </a:ext>
            </a:extLst>
          </p:cNvPr>
          <p:cNvSpPr txBox="1"/>
          <p:nvPr/>
        </p:nvSpPr>
        <p:spPr>
          <a:xfrm>
            <a:off x="651570" y="5018661"/>
            <a:ext cx="26206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Direct access API</a:t>
            </a:r>
          </a:p>
          <a:p>
            <a:r>
              <a:rPr lang="en-US" sz="1400" dirty="0"/>
              <a:t>(without permission)</a:t>
            </a:r>
          </a:p>
          <a:p>
            <a:endParaRPr lang="en-US" sz="1400" dirty="0"/>
          </a:p>
          <a:p>
            <a:r>
              <a:rPr lang="en-US" sz="1400" dirty="0"/>
              <a:t>Direct access Web (without permission)</a:t>
            </a:r>
          </a:p>
        </p:txBody>
      </p:sp>
    </p:spTree>
    <p:extLst>
      <p:ext uri="{BB962C8B-B14F-4D97-AF65-F5344CB8AC3E}">
        <p14:creationId xmlns:p14="http://schemas.microsoft.com/office/powerpoint/2010/main" val="238740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3F08C-0C9E-6328-1C4D-C6A1D60D21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Login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3CB7-3EAF-EFEA-E3BD-3C3C6C4876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D72CBB-40DB-6958-D9D8-49C90343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02" y="947316"/>
            <a:ext cx="3302296" cy="2058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072131-6667-0BEE-3D90-C5A5799649ED}"/>
              </a:ext>
            </a:extLst>
          </p:cNvPr>
          <p:cNvSpPr/>
          <p:nvPr/>
        </p:nvSpPr>
        <p:spPr>
          <a:xfrm>
            <a:off x="7133900" y="2930539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BD59B2-52F1-39B9-3E8B-A26B64F8D78F}"/>
              </a:ext>
            </a:extLst>
          </p:cNvPr>
          <p:cNvSpPr/>
          <p:nvPr/>
        </p:nvSpPr>
        <p:spPr>
          <a:xfrm>
            <a:off x="7165476" y="3979731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Profile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4E88F68-0402-1A5B-0A1B-451458F2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43" y="1151635"/>
            <a:ext cx="1074513" cy="960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DF9FCE-9598-FAEC-CEA2-E4A020C8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274" y="1151634"/>
            <a:ext cx="1074513" cy="96020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DCEB9F5-AE51-1EE1-9569-742395ECE9AE}"/>
              </a:ext>
            </a:extLst>
          </p:cNvPr>
          <p:cNvSpPr txBox="1"/>
          <p:nvPr/>
        </p:nvSpPr>
        <p:spPr>
          <a:xfrm>
            <a:off x="6580622" y="759975"/>
            <a:ext cx="7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A2F58-CCB5-4537-7AFD-02884B6E2D9E}"/>
              </a:ext>
            </a:extLst>
          </p:cNvPr>
          <p:cNvSpPr txBox="1"/>
          <p:nvPr/>
        </p:nvSpPr>
        <p:spPr>
          <a:xfrm>
            <a:off x="7613274" y="73045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login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B96E-3B40-DB90-D627-BA2393BCB99E}"/>
              </a:ext>
            </a:extLst>
          </p:cNvPr>
          <p:cNvSpPr txBox="1"/>
          <p:nvPr/>
        </p:nvSpPr>
        <p:spPr>
          <a:xfrm>
            <a:off x="7948980" y="115163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A58DE627-2404-7499-1874-E201C8A109CC}"/>
              </a:ext>
            </a:extLst>
          </p:cNvPr>
          <p:cNvSpPr/>
          <p:nvPr/>
        </p:nvSpPr>
        <p:spPr>
          <a:xfrm>
            <a:off x="7728997" y="1215447"/>
            <a:ext cx="697584" cy="9144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E98F6A-0C01-50CD-9120-A92E26626FB0}"/>
              </a:ext>
            </a:extLst>
          </p:cNvPr>
          <p:cNvSpPr/>
          <p:nvPr/>
        </p:nvSpPr>
        <p:spPr>
          <a:xfrm>
            <a:off x="4878290" y="3750885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7962073-33C0-A45F-83EC-886C223EE72B}"/>
              </a:ext>
            </a:extLst>
          </p:cNvPr>
          <p:cNvCxnSpPr>
            <a:stCxn id="35" idx="3"/>
            <a:endCxn id="26" idx="1"/>
          </p:cNvCxnSpPr>
          <p:nvPr/>
        </p:nvCxnSpPr>
        <p:spPr>
          <a:xfrm flipV="1">
            <a:off x="6246442" y="3182567"/>
            <a:ext cx="887458" cy="820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A662E8B-6FA9-B8A5-BF92-B5724331ACAF}"/>
              </a:ext>
            </a:extLst>
          </p:cNvPr>
          <p:cNvCxnSpPr>
            <a:cxnSpLocks/>
            <a:stCxn id="35" idx="3"/>
            <a:endCxn id="27" idx="1"/>
          </p:cNvCxnSpPr>
          <p:nvPr/>
        </p:nvCxnSpPr>
        <p:spPr>
          <a:xfrm>
            <a:off x="6246442" y="4002913"/>
            <a:ext cx="919034" cy="2288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194A9BB-796E-651A-2F63-84C54F469B51}"/>
              </a:ext>
            </a:extLst>
          </p:cNvPr>
          <p:cNvSpPr/>
          <p:nvPr/>
        </p:nvSpPr>
        <p:spPr>
          <a:xfrm>
            <a:off x="4906227" y="494982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9F04D53-0AC5-D20A-3FCB-698532EA3DF3}"/>
              </a:ext>
            </a:extLst>
          </p:cNvPr>
          <p:cNvCxnSpPr>
            <a:cxnSpLocks/>
            <a:stCxn id="41" idx="3"/>
            <a:endCxn id="27" idx="2"/>
          </p:cNvCxnSpPr>
          <p:nvPr/>
        </p:nvCxnSpPr>
        <p:spPr>
          <a:xfrm flipV="1">
            <a:off x="6274379" y="4483787"/>
            <a:ext cx="1575173" cy="718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35952A9-08F3-86D1-3355-48F0ED69004E}"/>
              </a:ext>
            </a:extLst>
          </p:cNvPr>
          <p:cNvCxnSpPr>
            <a:cxnSpLocks/>
          </p:cNvCxnSpPr>
          <p:nvPr/>
        </p:nvCxnSpPr>
        <p:spPr>
          <a:xfrm flipH="1">
            <a:off x="4892259" y="4231759"/>
            <a:ext cx="3627401" cy="970095"/>
          </a:xfrm>
          <a:prstGeom prst="bentConnector5">
            <a:avLst>
              <a:gd name="adj1" fmla="val -6302"/>
              <a:gd name="adj2" fmla="val 170651"/>
              <a:gd name="adj3" fmla="val 106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7C1FC6-DA4E-1456-3B41-59865DB2678E}"/>
              </a:ext>
            </a:extLst>
          </p:cNvPr>
          <p:cNvCxnSpPr>
            <a:cxnSpLocks/>
            <a:stCxn id="26" idx="3"/>
            <a:endCxn id="26" idx="0"/>
          </p:cNvCxnSpPr>
          <p:nvPr/>
        </p:nvCxnSpPr>
        <p:spPr>
          <a:xfrm flipH="1" flipV="1">
            <a:off x="7817976" y="2930539"/>
            <a:ext cx="684076" cy="252028"/>
          </a:xfrm>
          <a:prstGeom prst="bentConnector4">
            <a:avLst>
              <a:gd name="adj1" fmla="val -33417"/>
              <a:gd name="adj2" fmla="val 190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B9BC9F3-1A13-9EE9-EB12-31EE21E7FC8E}"/>
              </a:ext>
            </a:extLst>
          </p:cNvPr>
          <p:cNvSpPr/>
          <p:nvPr/>
        </p:nvSpPr>
        <p:spPr>
          <a:xfrm>
            <a:off x="2798406" y="3700775"/>
            <a:ext cx="1368152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99125D4-635D-B208-D5B4-E6473576348B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 rot="16200000" flipH="1">
            <a:off x="4163895" y="3523417"/>
            <a:ext cx="744995" cy="21078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581CED2-51D9-A9B6-FD52-C37225B73E5E}"/>
              </a:ext>
            </a:extLst>
          </p:cNvPr>
          <p:cNvCxnSpPr>
            <a:cxnSpLocks/>
            <a:stCxn id="55" idx="1"/>
            <a:endCxn id="41" idx="2"/>
          </p:cNvCxnSpPr>
          <p:nvPr/>
        </p:nvCxnSpPr>
        <p:spPr>
          <a:xfrm rot="10800000" flipH="1" flipV="1">
            <a:off x="2798405" y="3952802"/>
            <a:ext cx="2791897" cy="1501079"/>
          </a:xfrm>
          <a:prstGeom prst="bentConnector4">
            <a:avLst>
              <a:gd name="adj1" fmla="val -8188"/>
              <a:gd name="adj2" fmla="val 148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5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3020" y="764704"/>
            <a:ext cx="55410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 </a:t>
            </a:r>
            <a:r>
              <a:rPr lang="en-US" err="1"/>
              <a:t>git</a:t>
            </a:r>
            <a:r>
              <a:rPr lang="en-US"/>
              <a:t> base here [Create breeze project]</a:t>
            </a:r>
            <a:br>
              <a:rPr lang="en-US"/>
            </a:br>
            <a:r>
              <a:rPr lang="en-US"/>
              <a:t>$composer create-project </a:t>
            </a:r>
            <a:r>
              <a:rPr lang="en-US" err="1"/>
              <a:t>laravel</a:t>
            </a:r>
            <a:r>
              <a:rPr lang="en-US"/>
              <a:t>/</a:t>
            </a:r>
            <a:r>
              <a:rPr lang="en-US" err="1"/>
              <a:t>laravel</a:t>
            </a:r>
            <a:r>
              <a:rPr lang="en-US"/>
              <a:t> testdemo02</a:t>
            </a:r>
          </a:p>
          <a:p>
            <a:r>
              <a:rPr lang="en-US"/>
              <a:t>$composer require </a:t>
            </a:r>
            <a:r>
              <a:rPr lang="en-US" err="1"/>
              <a:t>laravel</a:t>
            </a:r>
            <a:r>
              <a:rPr lang="en-US"/>
              <a:t>/breeze --dev</a:t>
            </a:r>
          </a:p>
          <a:p>
            <a:r>
              <a:rPr lang="en-US"/>
              <a:t>$</a:t>
            </a:r>
            <a:r>
              <a:rPr lang="en-US" err="1"/>
              <a:t>php</a:t>
            </a:r>
            <a:r>
              <a:rPr lang="en-US"/>
              <a:t> artisan </a:t>
            </a:r>
            <a:r>
              <a:rPr lang="en-US" err="1"/>
              <a:t>breeze:install</a:t>
            </a:r>
            <a:endParaRPr lang="en-US"/>
          </a:p>
          <a:p>
            <a:endParaRPr lang="en-US"/>
          </a:p>
          <a:p>
            <a:r>
              <a:rPr lang="en-US"/>
              <a:t>[Install JS,CSS]</a:t>
            </a:r>
          </a:p>
          <a:p>
            <a:r>
              <a:rPr lang="en-US"/>
              <a:t>$cd testdemo02</a:t>
            </a:r>
          </a:p>
          <a:p>
            <a:r>
              <a:rPr lang="en-US"/>
              <a:t>$</a:t>
            </a:r>
            <a:r>
              <a:rPr lang="en-US" err="1"/>
              <a:t>npm</a:t>
            </a:r>
            <a:r>
              <a:rPr lang="en-US"/>
              <a:t> install</a:t>
            </a:r>
          </a:p>
          <a:p>
            <a:r>
              <a:rPr lang="en-US"/>
              <a:t>$</a:t>
            </a:r>
            <a:r>
              <a:rPr lang="en-US" err="1"/>
              <a:t>npm</a:t>
            </a:r>
            <a:r>
              <a:rPr lang="en-US"/>
              <a:t> run dev</a:t>
            </a:r>
          </a:p>
          <a:p>
            <a:endParaRPr lang="en-US"/>
          </a:p>
          <a:p>
            <a:r>
              <a:rPr lang="en-US"/>
              <a:t>[Create DB]</a:t>
            </a:r>
          </a:p>
          <a:p>
            <a:r>
              <a:rPr lang="en-US"/>
              <a:t>$</a:t>
            </a:r>
            <a:r>
              <a:rPr lang="en-US" err="1"/>
              <a:t>php</a:t>
            </a:r>
            <a:r>
              <a:rPr lang="en-US"/>
              <a:t> artisan migrate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8208" y="177281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840416" y="177281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Forgot Password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9336360" y="202484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68208" y="764704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Register 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8208" y="3212976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</a:t>
            </a:r>
          </a:p>
        </p:txBody>
      </p:sp>
      <p:cxnSp>
        <p:nvCxnSpPr>
          <p:cNvPr id="12" name="Straight Arrow Connector 11"/>
          <p:cNvCxnSpPr>
            <a:stCxn id="9" idx="2"/>
            <a:endCxn id="4" idx="0"/>
          </p:cNvCxnSpPr>
          <p:nvPr/>
        </p:nvCxnSpPr>
        <p:spPr>
          <a:xfrm>
            <a:off x="8652284" y="12687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10" idx="0"/>
          </p:cNvCxnSpPr>
          <p:nvPr/>
        </p:nvCxnSpPr>
        <p:spPr>
          <a:xfrm>
            <a:off x="8652284" y="2276872"/>
            <a:ext cx="0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840416" y="2780927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Edit Profile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840416" y="3573016"/>
            <a:ext cx="1368152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Change Password</a:t>
            </a:r>
          </a:p>
        </p:txBody>
      </p:sp>
      <p:cxnSp>
        <p:nvCxnSpPr>
          <p:cNvPr id="24" name="Elbow Connector 23"/>
          <p:cNvCxnSpPr>
            <a:stCxn id="10" idx="3"/>
            <a:endCxn id="20" idx="1"/>
          </p:cNvCxnSpPr>
          <p:nvPr/>
        </p:nvCxnSpPr>
        <p:spPr>
          <a:xfrm flipV="1">
            <a:off x="9336360" y="3032955"/>
            <a:ext cx="504056" cy="432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21" idx="1"/>
          </p:cNvCxnSpPr>
          <p:nvPr/>
        </p:nvCxnSpPr>
        <p:spPr>
          <a:xfrm>
            <a:off x="9336360" y="3465004"/>
            <a:ext cx="504056" cy="36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10007361" y="1066813"/>
            <a:ext cx="1057192" cy="504056"/>
          </a:xfrm>
          <a:prstGeom prst="wedgeRectCallout">
            <a:avLst>
              <a:gd name="adj1" fmla="val -35863"/>
              <a:gd name="adj2" fmla="val 75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Send Mail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68008" y="1772816"/>
            <a:ext cx="1368152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Render Menu</a:t>
            </a:r>
          </a:p>
        </p:txBody>
      </p:sp>
      <p:cxnSp>
        <p:nvCxnSpPr>
          <p:cNvPr id="32" name="Straight Arrow Connector 31"/>
          <p:cNvCxnSpPr>
            <a:stCxn id="4" idx="1"/>
            <a:endCxn id="31" idx="3"/>
          </p:cNvCxnSpPr>
          <p:nvPr/>
        </p:nvCxnSpPr>
        <p:spPr>
          <a:xfrm flipH="1">
            <a:off x="7536160" y="2024844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14339" y="4489692"/>
            <a:ext cx="3411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Task</a:t>
            </a:r>
          </a:p>
          <a:p>
            <a:r>
              <a:rPr lang="en-US"/>
              <a:t>-Send mail</a:t>
            </a:r>
          </a:p>
          <a:p>
            <a:r>
              <a:rPr lang="en-US"/>
              <a:t>-Render menu</a:t>
            </a:r>
          </a:p>
          <a:p>
            <a:r>
              <a:rPr lang="en-US"/>
              <a:t>-Model</a:t>
            </a:r>
          </a:p>
          <a:p>
            <a:r>
              <a:rPr lang="en-US"/>
              <a:t>-Redirect to login (If no session)</a:t>
            </a:r>
          </a:p>
        </p:txBody>
      </p:sp>
    </p:spTree>
    <p:extLst>
      <p:ext uri="{BB962C8B-B14F-4D97-AF65-F5344CB8AC3E}">
        <p14:creationId xmlns:p14="http://schemas.microsoft.com/office/powerpoint/2010/main" val="251231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428117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</a:t>
            </a:r>
            <a:r>
              <a:rPr lang="en-US" sz="2800" err="1"/>
              <a:t>firstname</a:t>
            </a:r>
            <a:r>
              <a:rPr lang="en-US" sz="2800"/>
              <a:t> &amp; </a:t>
            </a:r>
            <a:r>
              <a:rPr lang="en-US" sz="2800" err="1"/>
              <a:t>lastname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75" y="2083471"/>
            <a:ext cx="5583389" cy="302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4" y="2083471"/>
            <a:ext cx="5674785" cy="302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264" y="1209526"/>
            <a:ext cx="3406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$Add $table-&gt;string(</a:t>
            </a:r>
            <a:r>
              <a:rPr lang="en-US" dirty="0" err="1"/>
              <a:t>last_name</a:t>
            </a:r>
            <a:r>
              <a:rPr lang="en-US" dirty="0"/>
              <a:t>)</a:t>
            </a:r>
          </a:p>
          <a:p>
            <a:r>
              <a:rPr lang="en-US" dirty="0"/>
              <a:t>$</a:t>
            </a: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 smtClean="0"/>
              <a:t>migrate:fresh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82" y="5287997"/>
            <a:ext cx="11361472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Migrate DB, Create model and controller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$</a:t>
            </a:r>
            <a:r>
              <a:rPr lang="en-US" dirty="0" err="1">
                <a:solidFill>
                  <a:sysClr val="windowText" lastClr="000000"/>
                </a:solidFill>
              </a:rPr>
              <a:t>php</a:t>
            </a:r>
            <a:r>
              <a:rPr lang="en-US" dirty="0">
                <a:solidFill>
                  <a:sysClr val="windowText" lastClr="000000"/>
                </a:solidFill>
              </a:rPr>
              <a:t> artisan </a:t>
            </a:r>
            <a:r>
              <a:rPr lang="en-US" dirty="0" err="1">
                <a:solidFill>
                  <a:sysClr val="windowText" lastClr="000000"/>
                </a:solidFill>
              </a:rPr>
              <a:t>make:migration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create_navigation_groups_table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--</a:t>
            </a:r>
            <a:r>
              <a:rPr lang="en-US" dirty="0" smtClean="0">
                <a:solidFill>
                  <a:sysClr val="windowText" lastClr="000000"/>
                </a:solidFill>
              </a:rPr>
              <a:t>create=</a:t>
            </a:r>
            <a:r>
              <a:rPr lang="en-US" dirty="0" err="1" smtClean="0">
                <a:solidFill>
                  <a:sysClr val="windowText" lastClr="000000"/>
                </a:solidFill>
              </a:rPr>
              <a:t>navigation_groups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$</a:t>
            </a:r>
            <a:r>
              <a:rPr lang="en-US" dirty="0" err="1">
                <a:solidFill>
                  <a:sysClr val="windowText" lastClr="000000"/>
                </a:solidFill>
              </a:rPr>
              <a:t>php</a:t>
            </a:r>
            <a:r>
              <a:rPr lang="en-US" dirty="0">
                <a:solidFill>
                  <a:sysClr val="windowText" lastClr="000000"/>
                </a:solidFill>
              </a:rPr>
              <a:t> artisan </a:t>
            </a:r>
            <a:r>
              <a:rPr lang="en-US" dirty="0" err="1">
                <a:solidFill>
                  <a:sysClr val="windowText" lastClr="000000"/>
                </a:solidFill>
              </a:rPr>
              <a:t>migrate:refresh</a:t>
            </a:r>
            <a:r>
              <a:rPr lang="en-US" dirty="0">
                <a:solidFill>
                  <a:sysClr val="windowText" lastClr="000000"/>
                </a:solidFill>
              </a:rPr>
              <a:t> --path=/database/migrations/2022_06_23_123052_navigation_groups_table.php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$</a:t>
            </a:r>
            <a:r>
              <a:rPr lang="en-US" dirty="0" err="1" smtClean="0">
                <a:solidFill>
                  <a:sysClr val="windowText" lastClr="000000"/>
                </a:solidFill>
              </a:rPr>
              <a:t>php</a:t>
            </a:r>
            <a:r>
              <a:rPr lang="en-US" dirty="0" smtClean="0">
                <a:solidFill>
                  <a:sysClr val="windowText" lastClr="000000"/>
                </a:solidFill>
              </a:rPr>
              <a:t> artisan </a:t>
            </a:r>
            <a:r>
              <a:rPr lang="en-US" dirty="0" err="1" smtClean="0">
                <a:solidFill>
                  <a:sysClr val="windowText" lastClr="000000"/>
                </a:solidFill>
              </a:rPr>
              <a:t>make:controller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NavigationGroupController</a:t>
            </a:r>
            <a:r>
              <a:rPr lang="en-US" dirty="0" smtClean="0">
                <a:solidFill>
                  <a:sysClr val="windowText" lastClr="000000"/>
                </a:solidFill>
              </a:rPr>
              <a:t> --resource --model=</a:t>
            </a:r>
            <a:r>
              <a:rPr lang="en-US" dirty="0" err="1" smtClean="0">
                <a:solidFill>
                  <a:sysClr val="windowText" lastClr="000000"/>
                </a:solidFill>
              </a:rPr>
              <a:t>NavigationGroup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3618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Edit user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5320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$</a:t>
            </a:r>
            <a:r>
              <a:rPr lang="en-US" err="1"/>
              <a:t>php</a:t>
            </a:r>
            <a:r>
              <a:rPr lang="en-US"/>
              <a:t> artisan </a:t>
            </a:r>
            <a:r>
              <a:rPr lang="en-US" err="1"/>
              <a:t>make:controller</a:t>
            </a:r>
            <a:r>
              <a:rPr lang="en-US"/>
              <a:t> </a:t>
            </a:r>
            <a:r>
              <a:rPr lang="en-US" err="1"/>
              <a:t>ProfileController</a:t>
            </a:r>
            <a:r>
              <a:rPr lang="en-US"/>
              <a:t> –r</a:t>
            </a:r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" y="2080913"/>
            <a:ext cx="5540428" cy="2988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2101746"/>
            <a:ext cx="5867032" cy="2967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0016" y="120952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2)Edit route</a:t>
            </a:r>
          </a:p>
        </p:txBody>
      </p:sp>
    </p:spTree>
    <p:extLst>
      <p:ext uri="{BB962C8B-B14F-4D97-AF65-F5344CB8AC3E}">
        <p14:creationId xmlns:p14="http://schemas.microsoft.com/office/powerpoint/2010/main" val="993255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3618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Edit user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Edit navigation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016" y="1209526"/>
            <a:ext cx="303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2)Edit navigation responsive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52" y="1694708"/>
            <a:ext cx="6001330" cy="29930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2" y="1700808"/>
            <a:ext cx="5526194" cy="29869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220" y="4801946"/>
            <a:ext cx="1107290" cy="15612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205" y="4772058"/>
            <a:ext cx="3126913" cy="1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36181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Edit user 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26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Edit </a:t>
            </a:r>
            <a:r>
              <a:rPr lang="en-US" err="1"/>
              <a:t>ProfileController</a:t>
            </a:r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101746"/>
            <a:ext cx="5867032" cy="29677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0016" y="1209526"/>
            <a:ext cx="5766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2)Create view (Copy from </a:t>
            </a:r>
            <a:r>
              <a:rPr lang="en-US" err="1"/>
              <a:t>bashboard</a:t>
            </a:r>
            <a:r>
              <a:rPr lang="en-US"/>
              <a:t> and register </a:t>
            </a:r>
            <a:r>
              <a:rPr lang="en-US" err="1"/>
              <a:t>php</a:t>
            </a:r>
            <a:r>
              <a:rPr lang="en-US"/>
              <a:t>)</a:t>
            </a:r>
            <a:br>
              <a:rPr lang="en-US"/>
            </a:br>
            <a:r>
              <a:rPr lang="en-US"/>
              <a:t>3)install flash ($composer require </a:t>
            </a:r>
            <a:r>
              <a:rPr lang="en-US" err="1"/>
              <a:t>josegus</a:t>
            </a:r>
            <a:r>
              <a:rPr lang="en-US"/>
              <a:t>/</a:t>
            </a:r>
            <a:r>
              <a:rPr lang="en-US" err="1"/>
              <a:t>laravel</a:t>
            </a:r>
            <a:r>
              <a:rPr lang="en-US"/>
              <a:t>-flash)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4" y="2089169"/>
            <a:ext cx="5619049" cy="29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5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410691" y="2479964"/>
            <a:ext cx="7481453" cy="1373098"/>
          </a:xfrm>
        </p:spPr>
        <p:txBody>
          <a:bodyPr/>
          <a:lstStyle/>
          <a:p>
            <a:pPr algn="ctr"/>
            <a:r>
              <a:rPr lang="en-US" sz="5400" dirty="0" smtClean="0"/>
              <a:t>Authorization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257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69274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Change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638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$</a:t>
            </a:r>
            <a:r>
              <a:rPr lang="en-US" err="1"/>
              <a:t>php</a:t>
            </a:r>
            <a:r>
              <a:rPr lang="en-US"/>
              <a:t> artisan </a:t>
            </a:r>
            <a:r>
              <a:rPr lang="en-US" err="1"/>
              <a:t>make:controller</a:t>
            </a:r>
            <a:r>
              <a:rPr lang="en-US"/>
              <a:t> </a:t>
            </a:r>
            <a:r>
              <a:rPr lang="en-US" err="1"/>
              <a:t>ChangePasswordController</a:t>
            </a:r>
            <a:r>
              <a:rPr lang="en-US"/>
              <a:t> -r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6120" y="122136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2)Edit 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068327"/>
            <a:ext cx="5694078" cy="3034618"/>
          </a:xfrm>
          <a:prstGeom prst="rect">
            <a:avLst/>
          </a:prstGeom>
        </p:spPr>
      </p:pic>
      <p:pic>
        <p:nvPicPr>
          <p:cNvPr id="1026" name="Picture 2" descr="C:\Users\221-aiap\AppData\Local\Temp\SNAGHTMLd689e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068327"/>
            <a:ext cx="6168550" cy="303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4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69274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add Change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64" y="1209526"/>
            <a:ext cx="362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1) Edit </a:t>
            </a:r>
            <a:r>
              <a:rPr lang="en-US" err="1"/>
              <a:t>ChangePasswordController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0769" y="1209526"/>
            <a:ext cx="5766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2)Create view (Copy from </a:t>
            </a:r>
            <a:r>
              <a:rPr lang="en-US" err="1"/>
              <a:t>bashboard</a:t>
            </a:r>
            <a:r>
              <a:rPr lang="en-US"/>
              <a:t> and register </a:t>
            </a:r>
            <a:r>
              <a:rPr lang="en-US" err="1"/>
              <a:t>php</a:t>
            </a:r>
            <a:r>
              <a:rPr lang="en-US"/>
              <a:t>)</a:t>
            </a:r>
            <a:br>
              <a:rPr lang="en-US"/>
            </a:br>
            <a:r>
              <a:rPr lang="en-US"/>
              <a:t>3)install flash ($composer require </a:t>
            </a:r>
            <a:r>
              <a:rPr lang="en-US" err="1"/>
              <a:t>josegus</a:t>
            </a:r>
            <a:r>
              <a:rPr lang="en-US"/>
              <a:t>/</a:t>
            </a:r>
            <a:r>
              <a:rPr lang="en-US" err="1"/>
              <a:t>laravel</a:t>
            </a:r>
            <a:r>
              <a:rPr lang="en-US"/>
              <a:t>-flash)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38" y="2060848"/>
            <a:ext cx="5307824" cy="30028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9" y="2060848"/>
            <a:ext cx="5616624" cy="30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2182008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WISS Plan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400" y="1340768"/>
            <a:ext cx="77378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/>
              <a:t>#Authorization (Web </a:t>
            </a:r>
            <a:r>
              <a:rPr lang="en-US" b="1" dirty="0" err="1"/>
              <a:t>api</a:t>
            </a:r>
            <a:r>
              <a:rPr lang="en-US" b="1" dirty="0"/>
              <a:t>, UI)​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06/2022</a:t>
            </a:r>
            <a:endParaRPr lang="en-US" b="1" dirty="0"/>
          </a:p>
          <a:p>
            <a:pPr lvl="0"/>
            <a:r>
              <a:rPr lang="en-US" dirty="0"/>
              <a:t>UI Design (Login, forgot password, authorization)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14/06/2022 [</a:t>
            </a:r>
            <a:r>
              <a:rPr lang="en-US" b="1" dirty="0" err="1">
                <a:sym typeface="Wingdings" panose="05000000000000000000" pitchFamily="2" charset="2"/>
              </a:rPr>
              <a:t>P’New</a:t>
            </a:r>
            <a:r>
              <a:rPr lang="en-US" b="1" dirty="0">
                <a:sym typeface="Wingdings" panose="05000000000000000000" pitchFamily="2" charset="2"/>
              </a:rPr>
              <a:t>]</a:t>
            </a:r>
            <a:r>
              <a:rPr lang="en-US" dirty="0"/>
              <a:t>​</a:t>
            </a:r>
          </a:p>
          <a:p>
            <a:pPr lvl="0"/>
            <a:r>
              <a:rPr lang="en-US" dirty="0"/>
              <a:t>System Design​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14/06/2022 [</a:t>
            </a:r>
            <a:r>
              <a:rPr lang="en-US" b="1" dirty="0" err="1">
                <a:sym typeface="Wingdings" panose="05000000000000000000" pitchFamily="2" charset="2"/>
              </a:rPr>
              <a:t>P’Nueng&amp;Chart&amp;P’Oat</a:t>
            </a:r>
            <a:r>
              <a:rPr lang="en-US" b="1" dirty="0">
                <a:sym typeface="Wingdings" panose="05000000000000000000" pitchFamily="2" charset="2"/>
              </a:rPr>
              <a:t>]</a:t>
            </a:r>
          </a:p>
          <a:p>
            <a:pPr lvl="0"/>
            <a:r>
              <a:rPr lang="en-US" dirty="0">
                <a:sym typeface="Wingdings" panose="05000000000000000000" pitchFamily="2" charset="2"/>
              </a:rPr>
              <a:t>Clone code in DEV </a:t>
            </a:r>
            <a:r>
              <a:rPr lang="en-US" b="1" dirty="0">
                <a:sym typeface="Wingdings" panose="05000000000000000000" pitchFamily="2" charset="2"/>
              </a:rPr>
              <a:t> 10/06/2022</a:t>
            </a:r>
            <a:endParaRPr lang="en-US" b="1" dirty="0"/>
          </a:p>
          <a:p>
            <a:pPr lvl="0"/>
            <a:r>
              <a:rPr lang="en-US" dirty="0"/>
              <a:t>System Development​ (Merge code)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11/06/2022 </a:t>
            </a:r>
          </a:p>
          <a:p>
            <a:r>
              <a:rPr lang="en-US" dirty="0"/>
              <a:t>Render menu (</a:t>
            </a:r>
            <a:r>
              <a:rPr lang="en-US" dirty="0" err="1"/>
              <a:t>DB+User</a:t>
            </a:r>
            <a:r>
              <a:rPr lang="en-US" dirty="0"/>
              <a:t> role base concept)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18/06/2022 </a:t>
            </a:r>
            <a:endParaRPr lang="en-US" b="1" dirty="0"/>
          </a:p>
          <a:p>
            <a:pPr lvl="0"/>
            <a:endParaRPr lang="en-US" b="1" dirty="0"/>
          </a:p>
          <a:p>
            <a:pPr lvl="0"/>
            <a:endParaRPr lang="en-US" dirty="0"/>
          </a:p>
          <a:p>
            <a:pPr lvl="0"/>
            <a:r>
              <a:rPr lang="en-US" b="1" dirty="0"/>
              <a:t>#Move to Azure </a:t>
            </a:r>
            <a:r>
              <a:rPr lang="en-US" b="1" dirty="0" err="1"/>
              <a:t>DevOP</a:t>
            </a:r>
            <a:r>
              <a:rPr lang="en-US" dirty="0"/>
              <a:t>​ </a:t>
            </a:r>
            <a:r>
              <a:rPr lang="en-US" dirty="0">
                <a:sym typeface="Wingdings" panose="05000000000000000000" pitchFamily="2" charset="2"/>
              </a:rPr>
              <a:t>  </a:t>
            </a:r>
            <a:r>
              <a:rPr lang="en-US" b="1" dirty="0">
                <a:sym typeface="Wingdings" panose="05000000000000000000" pitchFamily="2" charset="2"/>
              </a:rPr>
              <a:t>08/2022</a:t>
            </a:r>
            <a:endParaRPr lang="en-US" b="1" dirty="0"/>
          </a:p>
          <a:p>
            <a:pPr lvl="0"/>
            <a:r>
              <a:rPr lang="en-US" b="1" dirty="0"/>
              <a:t>#Move to Azure Cloud </a:t>
            </a: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ym typeface="Wingdings" panose="05000000000000000000" pitchFamily="2" charset="2"/>
              </a:rPr>
              <a:t>08/2022</a:t>
            </a:r>
          </a:p>
          <a:p>
            <a:pPr lvl="0"/>
            <a:endParaRPr lang="en-US" b="1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4110421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[ WISS </a:t>
            </a:r>
            <a:r>
              <a:rPr lang="en-US" sz="2800" dirty="0" smtClean="0"/>
              <a:t>Plan 12/07/2022 </a:t>
            </a:r>
            <a:r>
              <a:rPr lang="en-US" sz="2800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399" y="1340768"/>
            <a:ext cx="10716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#Next step</a:t>
            </a:r>
            <a:endParaRPr lang="en-US" b="1" dirty="0"/>
          </a:p>
          <a:p>
            <a:pPr lvl="0"/>
            <a:r>
              <a:rPr lang="en-US" dirty="0" smtClean="0">
                <a:sym typeface="Wingdings" panose="05000000000000000000" pitchFamily="2" charset="2"/>
              </a:rPr>
              <a:t>Training IT support [Chart]  </a:t>
            </a:r>
          </a:p>
          <a:p>
            <a:pPr lvl="0"/>
            <a:r>
              <a:rPr lang="en-US" dirty="0" smtClean="0"/>
              <a:t>Transfer to user​ [</a:t>
            </a:r>
            <a:r>
              <a:rPr lang="en-US" dirty="0" err="1" smtClean="0"/>
              <a:t>P’New</a:t>
            </a:r>
            <a:r>
              <a:rPr lang="en-US" dirty="0" smtClean="0"/>
              <a:t>]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b="1" dirty="0">
              <a:sym typeface="Wingdings" panose="05000000000000000000" pitchFamily="2" charset="2"/>
            </a:endParaRPr>
          </a:p>
          <a:p>
            <a:pPr lvl="0"/>
            <a:endParaRPr lang="en-US" b="1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75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1970411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Register 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5960" y="120190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Schema</a:t>
            </a:r>
          </a:p>
          <a:p>
            <a:pPr lvl="0"/>
            <a:r>
              <a:rPr lang="en-US"/>
              <a:t>ID</a:t>
            </a:r>
          </a:p>
          <a:p>
            <a:pPr lvl="0"/>
            <a:r>
              <a:rPr lang="en-US"/>
              <a:t>First Name</a:t>
            </a:r>
          </a:p>
          <a:p>
            <a:pPr lvl="0"/>
            <a:r>
              <a:rPr lang="en-US"/>
              <a:t>Last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201900"/>
            <a:ext cx="3813941" cy="46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1576072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Login 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5960" y="120190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/>
              <a:t>Schema</a:t>
            </a:r>
          </a:p>
          <a:p>
            <a:pPr lvl="0"/>
            <a:r>
              <a:rPr lang="en-US"/>
              <a:t>Email</a:t>
            </a:r>
          </a:p>
          <a:p>
            <a:pPr lvl="0"/>
            <a:r>
              <a:rPr lang="en-US"/>
              <a:t>Password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01900"/>
            <a:ext cx="444761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2392001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Edit Profile ]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268760"/>
            <a:ext cx="11387280" cy="48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0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7264" y="359922"/>
            <a:ext cx="3482364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/>
              <a:t>[ Change Password 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2" y="962333"/>
            <a:ext cx="11838095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5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410691" y="2479964"/>
            <a:ext cx="7481453" cy="1373098"/>
          </a:xfrm>
        </p:spPr>
        <p:txBody>
          <a:bodyPr/>
          <a:lstStyle/>
          <a:p>
            <a:pPr algn="ctr"/>
            <a:r>
              <a:rPr lang="en-US" sz="5400" dirty="0" smtClean="0"/>
              <a:t>Dashboard 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05053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Top 4 application usage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40" y="984352"/>
            <a:ext cx="10049995" cy="53560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8619" y="2147454"/>
            <a:ext cx="8077200" cy="9698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AE93-3D78-968C-177C-77287A071F45}"/>
              </a:ext>
            </a:extLst>
          </p:cNvPr>
          <p:cNvSpPr/>
          <p:nvPr/>
        </p:nvSpPr>
        <p:spPr>
          <a:xfrm>
            <a:off x="1361359" y="1412983"/>
            <a:ext cx="400484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97729-DF27-1DBF-CF5B-95BFEF5A9DAA}"/>
              </a:ext>
            </a:extLst>
          </p:cNvPr>
          <p:cNvSpPr/>
          <p:nvPr/>
        </p:nvSpPr>
        <p:spPr>
          <a:xfrm>
            <a:off x="1525071" y="2042358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sers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0CB-D895-6E1C-3213-D23AD073E09E}"/>
              </a:ext>
            </a:extLst>
          </p:cNvPr>
          <p:cNvSpPr/>
          <p:nvPr/>
        </p:nvSpPr>
        <p:spPr>
          <a:xfrm>
            <a:off x="1516400" y="2549311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navigation_groups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03BE0E-74E2-3C20-0D47-1C1641CE6FF1}"/>
              </a:ext>
            </a:extLst>
          </p:cNvPr>
          <p:cNvSpPr/>
          <p:nvPr/>
        </p:nvSpPr>
        <p:spPr>
          <a:xfrm>
            <a:off x="1525071" y="3026286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536BA-F8E4-0AD1-5D12-EF410C8D7209}"/>
              </a:ext>
            </a:extLst>
          </p:cNvPr>
          <p:cNvSpPr/>
          <p:nvPr/>
        </p:nvSpPr>
        <p:spPr>
          <a:xfrm>
            <a:off x="5525320" y="1412983"/>
            <a:ext cx="3036053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EA9EE-1E9C-1E1A-0A36-37780DD7D543}"/>
              </a:ext>
            </a:extLst>
          </p:cNvPr>
          <p:cNvSpPr/>
          <p:nvPr/>
        </p:nvSpPr>
        <p:spPr>
          <a:xfrm>
            <a:off x="5689032" y="2042358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32D98-AB0E-43AF-3896-FFF35415C301}"/>
              </a:ext>
            </a:extLst>
          </p:cNvPr>
          <p:cNvSpPr/>
          <p:nvPr/>
        </p:nvSpPr>
        <p:spPr>
          <a:xfrm>
            <a:off x="5680361" y="2549311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NavigationGroup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55C30-763E-466F-0F2F-35D40C997256}"/>
              </a:ext>
            </a:extLst>
          </p:cNvPr>
          <p:cNvSpPr/>
          <p:nvPr/>
        </p:nvSpPr>
        <p:spPr>
          <a:xfrm>
            <a:off x="5689032" y="3026286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007D04-437F-C048-CFC0-11E7AD39466E}"/>
              </a:ext>
            </a:extLst>
          </p:cNvPr>
          <p:cNvSpPr/>
          <p:nvPr/>
        </p:nvSpPr>
        <p:spPr>
          <a:xfrm>
            <a:off x="5592788" y="1494137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95F3C8-C266-C367-E9AF-DB1AB083C1EC}"/>
              </a:ext>
            </a:extLst>
          </p:cNvPr>
          <p:cNvSpPr/>
          <p:nvPr/>
        </p:nvSpPr>
        <p:spPr>
          <a:xfrm>
            <a:off x="1506573" y="1486332"/>
            <a:ext cx="3385372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Migration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Program Navigation Group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D30CB-D895-6E1C-3213-D23AD073E09E}"/>
              </a:ext>
            </a:extLst>
          </p:cNvPr>
          <p:cNvSpPr/>
          <p:nvPr/>
        </p:nvSpPr>
        <p:spPr>
          <a:xfrm>
            <a:off x="1733536" y="3056264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navigation_groups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32D98-AB0E-43AF-3896-FFF35415C301}"/>
              </a:ext>
            </a:extLst>
          </p:cNvPr>
          <p:cNvSpPr/>
          <p:nvPr/>
        </p:nvSpPr>
        <p:spPr>
          <a:xfrm>
            <a:off x="5897497" y="3056264"/>
            <a:ext cx="2481065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Navigation_Group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2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Top 4 application usage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3" y="2828402"/>
            <a:ext cx="8102517" cy="3429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8" y="963169"/>
            <a:ext cx="4306838" cy="2680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73" y="1192115"/>
            <a:ext cx="6541846" cy="1225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0430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2410691" y="2479964"/>
            <a:ext cx="7481453" cy="1373098"/>
          </a:xfrm>
        </p:spPr>
        <p:txBody>
          <a:bodyPr/>
          <a:lstStyle/>
          <a:p>
            <a:pPr algn="ctr"/>
            <a:r>
              <a:rPr lang="en-US" sz="5400" dirty="0" smtClean="0"/>
              <a:t>Authorization</a:t>
            </a:r>
            <a:r>
              <a:rPr lang="en-US" sz="5400" dirty="0" smtClean="0"/>
              <a:t> </a:t>
            </a:r>
            <a:r>
              <a:rPr lang="en-US" sz="5400" dirty="0" smtClean="0"/>
              <a:t>Demo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605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566F1-8305-D6BA-8A7A-6A38A22C88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Authorization Matrix (CR)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98471-00FD-1B8C-7400-92472F9212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5" y="1029477"/>
            <a:ext cx="5544469" cy="2666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018" y="1029477"/>
            <a:ext cx="5544470" cy="26667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2897" y="1581665"/>
            <a:ext cx="358346" cy="210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9320" y="1581665"/>
            <a:ext cx="4469027" cy="2114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5931243" y="1686698"/>
            <a:ext cx="1388077" cy="9522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85" y="4098217"/>
            <a:ext cx="5544469" cy="1749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018" y="3801213"/>
            <a:ext cx="5544470" cy="25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D96A3-30B1-0E44-8876-EA65E5A5CF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4406797" cy="56376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CRUD – Laravel</a:t>
            </a:r>
          </a:p>
          <a:p>
            <a:pPr marL="457200" indent="-457200">
              <a:buAutoNum type="arabicPeriod"/>
            </a:pPr>
            <a:r>
              <a:rPr lang="en-US" dirty="0"/>
              <a:t>CRUS – ORM</a:t>
            </a:r>
          </a:p>
          <a:p>
            <a:pPr marL="457200" indent="-457200">
              <a:buAutoNum type="arabicPeriod"/>
            </a:pPr>
            <a:r>
              <a:rPr lang="en-US" dirty="0"/>
              <a:t>Maintain permissions (Insert, update, delete, search)</a:t>
            </a:r>
          </a:p>
          <a:p>
            <a:pPr marL="457200" indent="-457200">
              <a:buAutoNum type="arabicPeriod"/>
            </a:pPr>
            <a:r>
              <a:rPr lang="en-US" dirty="0"/>
              <a:t>Maintain users_permissions (</a:t>
            </a:r>
            <a:r>
              <a:rPr lang="th-TH" dirty="0"/>
              <a:t>ยาก) ดูด้วยกัน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F369A-8E5F-F68B-BCF9-AD99CC5163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Learning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BE11-8942-A7A4-F210-780D9B192A4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12004-4742-BA2E-2D3B-D7D4C02546A8}"/>
              </a:ext>
            </a:extLst>
          </p:cNvPr>
          <p:cNvSpPr/>
          <p:nvPr/>
        </p:nvSpPr>
        <p:spPr>
          <a:xfrm>
            <a:off x="5034987" y="995423"/>
            <a:ext cx="400484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43F67-CE1D-95E0-6AF5-707D40AF08A6}"/>
              </a:ext>
            </a:extLst>
          </p:cNvPr>
          <p:cNvSpPr/>
          <p:nvPr/>
        </p:nvSpPr>
        <p:spPr>
          <a:xfrm>
            <a:off x="5186409" y="1279004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6F24C6-BCF3-AC10-6121-32D3D8BEEB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86409" y="2055254"/>
          <a:ext cx="38534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55">
                  <a:extLst>
                    <a:ext uri="{9D8B030D-6E8A-4147-A177-3AD203B41FA5}">
                      <a16:colId xmlns:a16="http://schemas.microsoft.com/office/drawing/2014/main" val="3850136027"/>
                    </a:ext>
                  </a:extLst>
                </a:gridCol>
                <a:gridCol w="963355">
                  <a:extLst>
                    <a:ext uri="{9D8B030D-6E8A-4147-A177-3AD203B41FA5}">
                      <a16:colId xmlns:a16="http://schemas.microsoft.com/office/drawing/2014/main" val="3655374088"/>
                    </a:ext>
                  </a:extLst>
                </a:gridCol>
                <a:gridCol w="963355">
                  <a:extLst>
                    <a:ext uri="{9D8B030D-6E8A-4147-A177-3AD203B41FA5}">
                      <a16:colId xmlns:a16="http://schemas.microsoft.com/office/drawing/2014/main" val="2828970906"/>
                    </a:ext>
                  </a:extLst>
                </a:gridCol>
                <a:gridCol w="963355">
                  <a:extLst>
                    <a:ext uri="{9D8B030D-6E8A-4147-A177-3AD203B41FA5}">
                      <a16:colId xmlns:a16="http://schemas.microsoft.com/office/drawing/2014/main" val="336468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94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33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5362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C9BA376-D93E-3D9B-4A0E-80AAA4ECE313}"/>
              </a:ext>
            </a:extLst>
          </p:cNvPr>
          <p:cNvSpPr/>
          <p:nvPr/>
        </p:nvSpPr>
        <p:spPr>
          <a:xfrm>
            <a:off x="8076825" y="2446575"/>
            <a:ext cx="289935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50122-7984-7725-E787-F4EAD376EE3D}"/>
              </a:ext>
            </a:extLst>
          </p:cNvPr>
          <p:cNvSpPr/>
          <p:nvPr/>
        </p:nvSpPr>
        <p:spPr>
          <a:xfrm>
            <a:off x="8413358" y="2446574"/>
            <a:ext cx="289935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E595E-3C5E-9094-9138-71E4973E7234}"/>
              </a:ext>
            </a:extLst>
          </p:cNvPr>
          <p:cNvSpPr/>
          <p:nvPr/>
        </p:nvSpPr>
        <p:spPr>
          <a:xfrm>
            <a:off x="8773192" y="2446573"/>
            <a:ext cx="289935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AE93-3D78-968C-177C-77287A071F45}"/>
              </a:ext>
            </a:extLst>
          </p:cNvPr>
          <p:cNvSpPr/>
          <p:nvPr/>
        </p:nvSpPr>
        <p:spPr>
          <a:xfrm>
            <a:off x="5172707" y="3452176"/>
            <a:ext cx="400484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97729-DF27-1DBF-CF5B-95BFEF5A9DAA}"/>
              </a:ext>
            </a:extLst>
          </p:cNvPr>
          <p:cNvSpPr/>
          <p:nvPr/>
        </p:nvSpPr>
        <p:spPr>
          <a:xfrm>
            <a:off x="6096000" y="4081551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D30CB-D895-6E1C-3213-D23AD073E09E}"/>
              </a:ext>
            </a:extLst>
          </p:cNvPr>
          <p:cNvSpPr/>
          <p:nvPr/>
        </p:nvSpPr>
        <p:spPr>
          <a:xfrm>
            <a:off x="6087329" y="4588504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03BE0E-74E2-3C20-0D47-1C1641CE6FF1}"/>
              </a:ext>
            </a:extLst>
          </p:cNvPr>
          <p:cNvSpPr/>
          <p:nvPr/>
        </p:nvSpPr>
        <p:spPr>
          <a:xfrm>
            <a:off x="6096000" y="5065479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F36C6-FE59-F3B9-1C0B-E7CACBF97087}"/>
              </a:ext>
            </a:extLst>
          </p:cNvPr>
          <p:cNvSpPr/>
          <p:nvPr/>
        </p:nvSpPr>
        <p:spPr>
          <a:xfrm>
            <a:off x="7883460" y="5341751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536BA-F8E4-0AD1-5D12-EF410C8D7209}"/>
              </a:ext>
            </a:extLst>
          </p:cNvPr>
          <p:cNvSpPr/>
          <p:nvPr/>
        </p:nvSpPr>
        <p:spPr>
          <a:xfrm>
            <a:off x="9336668" y="3452176"/>
            <a:ext cx="2678351" cy="229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EA9EE-1E9C-1E1A-0A36-37780DD7D543}"/>
              </a:ext>
            </a:extLst>
          </p:cNvPr>
          <p:cNvSpPr/>
          <p:nvPr/>
        </p:nvSpPr>
        <p:spPr>
          <a:xfrm>
            <a:off x="10259961" y="4081551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132D98-AB0E-43AF-3896-FFF35415C301}"/>
              </a:ext>
            </a:extLst>
          </p:cNvPr>
          <p:cNvSpPr/>
          <p:nvPr/>
        </p:nvSpPr>
        <p:spPr>
          <a:xfrm>
            <a:off x="10251290" y="4588504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255C30-763E-466F-0F2F-35D40C997256}"/>
              </a:ext>
            </a:extLst>
          </p:cNvPr>
          <p:cNvSpPr/>
          <p:nvPr/>
        </p:nvSpPr>
        <p:spPr>
          <a:xfrm>
            <a:off x="10259961" y="5065479"/>
            <a:ext cx="1376516" cy="354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007D04-437F-C048-CFC0-11E7AD39466E}"/>
              </a:ext>
            </a:extLst>
          </p:cNvPr>
          <p:cNvSpPr/>
          <p:nvPr/>
        </p:nvSpPr>
        <p:spPr>
          <a:xfrm>
            <a:off x="9404136" y="3533330"/>
            <a:ext cx="1179667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95F3C8-C266-C367-E9AF-DB1AB083C1EC}"/>
              </a:ext>
            </a:extLst>
          </p:cNvPr>
          <p:cNvSpPr/>
          <p:nvPr/>
        </p:nvSpPr>
        <p:spPr>
          <a:xfrm>
            <a:off x="5317921" y="3525525"/>
            <a:ext cx="3385372" cy="3298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Inserrt</a:t>
            </a:r>
            <a:r>
              <a:rPr lang="en-US" dirty="0"/>
              <a:t> / Edit</a:t>
            </a:r>
          </a:p>
        </p:txBody>
      </p:sp>
    </p:spTree>
    <p:extLst>
      <p:ext uri="{BB962C8B-B14F-4D97-AF65-F5344CB8AC3E}">
        <p14:creationId xmlns:p14="http://schemas.microsoft.com/office/powerpoint/2010/main" val="8398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127F-FB46-9506-F147-980EFE543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713-A0C4-1A0A-8AAA-6E2DECF04B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5392"/>
              </p:ext>
            </p:extLst>
          </p:nvPr>
        </p:nvGraphicFramePr>
        <p:xfrm>
          <a:off x="2059664" y="1435614"/>
          <a:ext cx="1868752" cy="2521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4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users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Emp_id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0740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Email_verified_at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8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7918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Remember_token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2759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9116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70933"/>
              </p:ext>
            </p:extLst>
          </p:nvPr>
        </p:nvGraphicFramePr>
        <p:xfrm>
          <a:off x="5018651" y="1437035"/>
          <a:ext cx="1868752" cy="178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6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351576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user_permissions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429133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5206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Permisson_id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54112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04065"/>
              </p:ext>
            </p:extLst>
          </p:nvPr>
        </p:nvGraphicFramePr>
        <p:xfrm>
          <a:off x="8085533" y="1419992"/>
          <a:ext cx="1868752" cy="203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4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permissions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Navigation_item_id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0740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Sequence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8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7918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42896"/>
              </p:ext>
            </p:extLst>
          </p:nvPr>
        </p:nvGraphicFramePr>
        <p:xfrm>
          <a:off x="8085533" y="4143904"/>
          <a:ext cx="1868751" cy="203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3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navigation_items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Navigation_group_id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70740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Sequence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6129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5891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901831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07918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35103"/>
              </p:ext>
            </p:extLst>
          </p:nvPr>
        </p:nvGraphicFramePr>
        <p:xfrm>
          <a:off x="5018651" y="4265825"/>
          <a:ext cx="1868752" cy="1789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48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521304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navigation_groups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627834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Sequence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21338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503698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  <p:cxnSp>
        <p:nvCxnSpPr>
          <p:cNvPr id="28" name="Elbow Connector 27"/>
          <p:cNvCxnSpPr>
            <a:stCxn id="2" idx="3"/>
            <a:endCxn id="20" idx="1"/>
          </p:cNvCxnSpPr>
          <p:nvPr/>
        </p:nvCxnSpPr>
        <p:spPr>
          <a:xfrm flipV="1">
            <a:off x="3928416" y="2331963"/>
            <a:ext cx="1090235" cy="364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3"/>
            <a:endCxn id="21" idx="1"/>
          </p:cNvCxnSpPr>
          <p:nvPr/>
        </p:nvCxnSpPr>
        <p:spPr>
          <a:xfrm>
            <a:off x="6887403" y="2331963"/>
            <a:ext cx="1198130" cy="1048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0"/>
            <a:endCxn id="21" idx="2"/>
          </p:cNvCxnSpPr>
          <p:nvPr/>
        </p:nvCxnSpPr>
        <p:spPr>
          <a:xfrm rot="5400000" flipH="1" flipV="1">
            <a:off x="8674801" y="3798797"/>
            <a:ext cx="69021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1"/>
            <a:endCxn id="23" idx="3"/>
          </p:cNvCxnSpPr>
          <p:nvPr/>
        </p:nvCxnSpPr>
        <p:spPr>
          <a:xfrm rot="10800000" flipV="1">
            <a:off x="6887403" y="5160751"/>
            <a:ext cx="119813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945834" y="234061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4718576" y="1841902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10430" y="1820691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96277" y="467069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904819" y="4670690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9037326" y="3466930"/>
            <a:ext cx="300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7326" y="389341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3695" y="219723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01716"/>
              </p:ext>
            </p:extLst>
          </p:nvPr>
        </p:nvGraphicFramePr>
        <p:xfrm>
          <a:off x="10110144" y="398898"/>
          <a:ext cx="1868752" cy="1546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176">
                  <a:extLst>
                    <a:ext uri="{9D8B030D-6E8A-4147-A177-3AD203B41FA5}">
                      <a16:colId xmlns:a16="http://schemas.microsoft.com/office/drawing/2014/main" val="526017849"/>
                    </a:ext>
                  </a:extLst>
                </a:gridCol>
                <a:gridCol w="1351576">
                  <a:extLst>
                    <a:ext uri="{9D8B030D-6E8A-4147-A177-3AD203B41FA5}">
                      <a16:colId xmlns:a16="http://schemas.microsoft.com/office/drawing/2014/main" val="1941148546"/>
                    </a:ext>
                  </a:extLst>
                </a:gridCol>
              </a:tblGrid>
              <a:tr h="32681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user_permissions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48952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PK,FK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52061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PK,FK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Per_id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2379"/>
                  </a:ext>
                </a:extLst>
              </a:tr>
              <a:tr h="20037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Active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154112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0016"/>
                  </a:ext>
                </a:extLst>
              </a:tr>
              <a:tr h="20125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Update_at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41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6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127F-FB46-9506-F147-980EFE543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Config connection in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713-A0C4-1A0A-8AAA-6E2DECF04B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6" y="1075699"/>
            <a:ext cx="6638095" cy="38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54" y="2138932"/>
            <a:ext cx="6264480" cy="41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08127F-FB46-9506-F147-980EFE5436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Coding for Database Migration to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F713-A0C4-1A0A-8AAA-6E2DECF04B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87" y="941972"/>
            <a:ext cx="9733333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7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8C43-60B8-8AB2-5654-63804B6065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6F668-1B0F-721D-57BD-CE5674D2F71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9, 2022</a:t>
            </a:fld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E1E4AE8-86F5-C785-1964-F1D2FB631106}"/>
              </a:ext>
            </a:extLst>
          </p:cNvPr>
          <p:cNvSpPr/>
          <p:nvPr/>
        </p:nvSpPr>
        <p:spPr>
          <a:xfrm>
            <a:off x="604427" y="901282"/>
            <a:ext cx="1899139" cy="11756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2E8F3-43F0-46CA-9E88-8D2954AD0824}"/>
              </a:ext>
            </a:extLst>
          </p:cNvPr>
          <p:cNvSpPr/>
          <p:nvPr/>
        </p:nvSpPr>
        <p:spPr>
          <a:xfrm>
            <a:off x="3356151" y="675195"/>
            <a:ext cx="3606250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marL="342900" indent="-342900">
              <a:buAutoNum type="arabicPeriod"/>
            </a:pPr>
            <a:r>
              <a:rPr lang="en-US" dirty="0"/>
              <a:t>Link to Database</a:t>
            </a:r>
          </a:p>
          <a:p>
            <a:pPr marL="342900" indent="-342900">
              <a:buAutoNum type="arabicPeriod"/>
            </a:pPr>
            <a:r>
              <a:rPr lang="en-US" dirty="0"/>
              <a:t>Insert, update, delete, select</a:t>
            </a:r>
          </a:p>
          <a:p>
            <a:pPr marL="342900" indent="-342900">
              <a:buAutoNum type="arabicPeriod"/>
            </a:pPr>
            <a:r>
              <a:rPr lang="en-US" dirty="0"/>
              <a:t>Relation</a:t>
            </a:r>
          </a:p>
          <a:p>
            <a:pPr marL="342900" indent="-342900">
              <a:buAutoNum type="arabicPeriod"/>
            </a:pPr>
            <a:r>
              <a:rPr lang="en-US" dirty="0"/>
              <a:t>Column (Property)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1C5F1-E676-2F86-EA64-D32EA875E010}"/>
              </a:ext>
            </a:extLst>
          </p:cNvPr>
          <p:cNvSpPr/>
          <p:nvPr/>
        </p:nvSpPr>
        <p:spPr>
          <a:xfrm>
            <a:off x="4459425" y="3203468"/>
            <a:ext cx="2502976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680C5-F798-F8E0-0EFA-7BF345D58DB1}"/>
              </a:ext>
            </a:extLst>
          </p:cNvPr>
          <p:cNvSpPr/>
          <p:nvPr/>
        </p:nvSpPr>
        <p:spPr>
          <a:xfrm>
            <a:off x="1128764" y="3203468"/>
            <a:ext cx="2406403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E531C-57A0-3CBD-4161-E7D2A0A530D8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2503566" y="1489111"/>
            <a:ext cx="8525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A4320-A642-8E4E-3E1C-9D21EA62694D}"/>
              </a:ext>
            </a:extLst>
          </p:cNvPr>
          <p:cNvSpPr/>
          <p:nvPr/>
        </p:nvSpPr>
        <p:spPr>
          <a:xfrm>
            <a:off x="8358343" y="901282"/>
            <a:ext cx="3606250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6737-76BE-9360-106B-6332ECEBAFB3}"/>
              </a:ext>
            </a:extLst>
          </p:cNvPr>
          <p:cNvSpPr/>
          <p:nvPr/>
        </p:nvSpPr>
        <p:spPr>
          <a:xfrm>
            <a:off x="8358343" y="3136521"/>
            <a:ext cx="1433839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Laravel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B4E04D-CB40-C43C-139C-B7B602E4AB2B}"/>
              </a:ext>
            </a:extLst>
          </p:cNvPr>
          <p:cNvSpPr/>
          <p:nvPr/>
        </p:nvSpPr>
        <p:spPr>
          <a:xfrm>
            <a:off x="9888130" y="3136521"/>
            <a:ext cx="2076463" cy="1627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6FAEBC-EED8-226F-0CEC-5DC538A5D727}"/>
              </a:ext>
            </a:extLst>
          </p:cNvPr>
          <p:cNvSpPr/>
          <p:nvPr/>
        </p:nvSpPr>
        <p:spPr>
          <a:xfrm>
            <a:off x="8358343" y="4433278"/>
            <a:ext cx="3606250" cy="5760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56C36-B464-349E-3644-881C644D773B}"/>
              </a:ext>
            </a:extLst>
          </p:cNvPr>
          <p:cNvSpPr/>
          <p:nvPr/>
        </p:nvSpPr>
        <p:spPr>
          <a:xfrm>
            <a:off x="8358343" y="590384"/>
            <a:ext cx="3606250" cy="5760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2B6D1-8289-F412-D17D-225FF8F24CA3}"/>
              </a:ext>
            </a:extLst>
          </p:cNvPr>
          <p:cNvSpPr/>
          <p:nvPr/>
        </p:nvSpPr>
        <p:spPr>
          <a:xfrm>
            <a:off x="3973550" y="4984293"/>
            <a:ext cx="1848515" cy="132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( function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65DAD0-90FB-776D-B231-477C194DA224}"/>
              </a:ext>
            </a:extLst>
          </p:cNvPr>
          <p:cNvSpPr/>
          <p:nvPr/>
        </p:nvSpPr>
        <p:spPr>
          <a:xfrm>
            <a:off x="2005600" y="5009372"/>
            <a:ext cx="1848515" cy="132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Tier</a:t>
            </a:r>
          </a:p>
          <a:p>
            <a:pPr algn="ctr"/>
            <a:r>
              <a:rPr lang="en-US" dirty="0"/>
              <a:t>(Model)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5AF22B-D11D-AC55-8723-6B11C73C5012}"/>
              </a:ext>
            </a:extLst>
          </p:cNvPr>
          <p:cNvSpPr/>
          <p:nvPr/>
        </p:nvSpPr>
        <p:spPr>
          <a:xfrm>
            <a:off x="6113854" y="4982363"/>
            <a:ext cx="1848515" cy="132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(View)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DAD5AA-123F-C535-B429-55E62F653328}"/>
              </a:ext>
            </a:extLst>
          </p:cNvPr>
          <p:cNvCxnSpPr>
            <a:cxnSpLocks/>
            <a:stCxn id="20" idx="3"/>
            <a:endCxn id="15" idx="2"/>
          </p:cNvCxnSpPr>
          <p:nvPr/>
        </p:nvCxnSpPr>
        <p:spPr>
          <a:xfrm flipV="1">
            <a:off x="5822065" y="2529115"/>
            <a:ext cx="4339403" cy="311616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CB39B-5CD1-E0FC-D1DB-E21A1E59546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59276" y="2303028"/>
            <a:ext cx="551637" cy="9004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ACB471-C5A4-74A8-85DF-2FEED24C978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535167" y="4017385"/>
            <a:ext cx="9242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225895-F6AC-EBB7-33B5-4ECF6EFB78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962401" y="1875637"/>
            <a:ext cx="1395942" cy="21417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3F08C-0C9E-6328-1C4D-C6A1D60D21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2504" y="2880875"/>
            <a:ext cx="11341555" cy="1048574"/>
          </a:xfrm>
        </p:spPr>
        <p:txBody>
          <a:bodyPr/>
          <a:lstStyle/>
          <a:p>
            <a:r>
              <a:rPr lang="en-US" sz="4000" dirty="0" smtClean="0"/>
              <a:t>Navigation Design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3CB7-3EAF-EFEA-E3BD-3C3C6C4876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August 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7220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F296B491-B857-4C1A-AA80-25B87BD838BD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SubmitInDueDate xmlns="be22cc0a-d5da-4934-92c5-c02d29e043a7">true</SubmitInDueDate>
    <LikedBy xmlns="http://schemas.microsoft.com/sharepoint/v3">
      <UserInfo>
        <DisplayName/>
        <AccountId xsi:nil="true"/>
        <AccountType/>
      </UserInfo>
    </LikedBy>
    <Vote xmlns="be22cc0a-d5da-4934-92c5-c02d29e043a7">
      <UserInfo>
        <DisplayName/>
        <AccountId xsi:nil="true"/>
        <AccountType/>
      </UserInfo>
    </Vote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45E492896E94A981C17A278F4C0F2" ma:contentTypeVersion="20" ma:contentTypeDescription="Create a new document." ma:contentTypeScope="" ma:versionID="1b5df7b8d048d53279359796b79a524e">
  <xsd:schema xmlns:xsd="http://www.w3.org/2001/XMLSchema" xmlns:xs="http://www.w3.org/2001/XMLSchema" xmlns:p="http://schemas.microsoft.com/office/2006/metadata/properties" xmlns:ns1="http://schemas.microsoft.com/sharepoint/v3" xmlns:ns2="785eae5e-89ee-419c-837e-b8d7c0d7855a" xmlns:ns3="be22cc0a-d5da-4934-92c5-c02d29e043a7" targetNamespace="http://schemas.microsoft.com/office/2006/metadata/properties" ma:root="true" ma:fieldsID="6f473470b6f405b91e1273489272ad76" ns1:_="" ns2:_="" ns3:_="">
    <xsd:import namespace="http://schemas.microsoft.com/sharepoint/v3"/>
    <xsd:import namespace="785eae5e-89ee-419c-837e-b8d7c0d7855a"/>
    <xsd:import namespace="be22cc0a-d5da-4934-92c5-c02d29e043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Vote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SubmitInDueDat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9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1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2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3" nillable="true" ma:displayName="Number of Likes" ma:internalName="LikesCount">
      <xsd:simpleType>
        <xsd:restriction base="dms:Unknown"/>
      </xsd:simpleType>
    </xsd:element>
    <xsd:element name="LikedBy" ma:index="24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eae5e-89ee-419c-837e-b8d7c0d785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2cc0a-d5da-4934-92c5-c02d29e043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Vote" ma:index="18" nillable="true" ma:displayName="Vote" ma:format="Dropdown" ma:list="UserInfo" ma:SharePointGroup="0" ma:internalName="Vot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ubmitInDueDate" ma:index="25" nillable="true" ma:displayName="Submit In Due Date" ma:default="1" ma:description="ใครแก้นอกจากพี่แอนขอให้ขี้แตก ลงชื่อ โอ๊ต พิมพ์เอง" ma:format="Dropdown" ma:internalName="SubmitInDueDate">
      <xsd:simpleType>
        <xsd:restriction base="dms:Boolean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451F11-E547-4C39-B925-02D7E6BFA771}">
  <ds:schemaRefs>
    <ds:schemaRef ds:uri="http://purl.org/dc/terms/"/>
    <ds:schemaRef ds:uri="be22cc0a-d5da-4934-92c5-c02d29e043a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785eae5e-89ee-419c-837e-b8d7c0d7855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40A09C-C43A-4786-9F17-B8022CB40D9E}">
  <ds:schemaRefs>
    <ds:schemaRef ds:uri="785eae5e-89ee-419c-837e-b8d7c0d7855a"/>
    <ds:schemaRef ds:uri="be22cc0a-d5da-4934-92c5-c02d29e043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9EBDFC-3EE6-4B7C-B5DF-F1515B622A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5537</TotalTime>
  <Words>856</Words>
  <Application>Microsoft Office PowerPoint</Application>
  <PresentationFormat>Widescreen</PresentationFormat>
  <Paragraphs>373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游ゴシック</vt:lpstr>
      <vt:lpstr>Arial</vt:lpstr>
      <vt:lpstr>Calibri</vt:lpstr>
      <vt:lpstr>メイリオ</vt:lpstr>
      <vt:lpstr>Segoe UI</vt:lpstr>
      <vt:lpstr>Wingdings</vt:lpstr>
      <vt:lpstr>Wingdings 2</vt:lpstr>
      <vt:lpstr>表紙</vt:lpstr>
      <vt:lpstr>最終頁</vt:lpstr>
      <vt:lpstr>内容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Aikawa Yuki／相川　雄規／AI</dc:creator>
  <cp:lastModifiedBy>SUCHART AUENSUPA/AIAP</cp:lastModifiedBy>
  <cp:revision>47</cp:revision>
  <cp:lastPrinted>2020-12-23T05:36:25Z</cp:lastPrinted>
  <dcterms:created xsi:type="dcterms:W3CDTF">2021-07-02T01:49:26Z</dcterms:created>
  <dcterms:modified xsi:type="dcterms:W3CDTF">2022-08-09T09:31:46Z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0x0101003ED45E492896E94A981C17A278F4C0F2</vt:lpwstr>
  </property>
</Properties>
</file>