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77" r:id="rId2"/>
    <p:sldId id="478" r:id="rId3"/>
    <p:sldId id="484" r:id="rId4"/>
    <p:sldId id="482" r:id="rId5"/>
    <p:sldId id="483" r:id="rId6"/>
    <p:sldId id="480" r:id="rId7"/>
    <p:sldId id="481" r:id="rId8"/>
    <p:sldId id="479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74"/>
    <a:srgbClr val="003DB8"/>
    <a:srgbClr val="297FD5"/>
    <a:srgbClr val="405395"/>
    <a:srgbClr val="593E86"/>
    <a:srgbClr val="281C3C"/>
    <a:srgbClr val="4A336F"/>
    <a:srgbClr val="3A2856"/>
    <a:srgbClr val="5D739A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74971" autoAdjust="0"/>
  </p:normalViewPr>
  <p:slideViewPr>
    <p:cSldViewPr snapToGrid="0">
      <p:cViewPr varScale="1">
        <p:scale>
          <a:sx n="103" d="100"/>
          <a:sy n="103" d="100"/>
        </p:scale>
        <p:origin x="138" y="13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B8AE93-5721-4026-809F-370F26D630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D0CA-F2F4-44FD-9EC8-4B9862D7B4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A2A7E-56C3-42AA-9156-AEABA577C062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E80FB-58FB-4536-BBF2-9F764F909E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FE60-EC33-461A-9CDB-4C20F5B0B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CA00E-6827-45E2-B1BC-6BB1FDD1AC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915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05D4-B8A8-454F-90F6-0A8987438DEE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8048F-B1B0-43DC-ACCD-821B56A9BE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872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8048F-B1B0-43DC-ACCD-821B56A9BEF6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284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834-F524-45FF-AA0A-2986771FC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AEF3B-72BE-4707-A983-DEC9DFE5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7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54A0-118E-48AC-8CB8-3D2FA13C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2D46-8F77-4745-B394-8A057C8C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19EDB-E784-4D30-A49F-83ED2C16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2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D627-04AF-43D5-B724-F15B8354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EE109-0E6E-466B-BDA3-A52FE54A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0CA7-D71A-4063-8C8F-2008CF81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5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D62C-5540-4293-B7AE-D7003095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B8BF7-5501-4800-A50C-6F2AFC344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8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4FCD5-F085-4CC4-AADA-B623317E8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975B-9205-45E2-AB2D-E8225DDA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55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57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71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10416103" y="111926"/>
            <a:ext cx="1631092" cy="351624"/>
          </a:xfrm>
          <a:prstGeom prst="rect">
            <a:avLst/>
          </a:prstGeom>
          <a:noFill/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F19F08-8931-418A-A4AE-D7B305D507C0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3001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8DB2-8534-434A-AC21-DBD2972D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091C-7DB7-4003-ABB8-B456EFC7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29E8-DAFF-4725-831F-4D13FE47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79A09-F88A-4827-BECF-10935E89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32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AF36-BD75-486C-8540-EE14650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3631-EEEB-43E3-8D13-4411C3A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3227-46B2-4FDB-A4A3-A78EA568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AF74-F70C-4243-AC32-B1921894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EC36-E8D6-4D15-B23B-47E61989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7E0A2-1A4F-482C-B51F-44F1B3F9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A57E-78AC-4629-B4C1-10241933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D3E2C-50D3-4292-8E8A-14BB5F70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83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307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0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504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00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B718B66-A5D7-48BB-94C8-9FB13906AF5C}"/>
              </a:ext>
            </a:extLst>
          </p:cNvPr>
          <p:cNvSpPr/>
          <p:nvPr userDrawn="1"/>
        </p:nvSpPr>
        <p:spPr>
          <a:xfrm>
            <a:off x="10502900" y="0"/>
            <a:ext cx="1689100" cy="504823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885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4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8B6D5EA-BC8F-4EBB-9B7B-67B7641342BC}"/>
              </a:ext>
            </a:extLst>
          </p:cNvPr>
          <p:cNvSpPr/>
          <p:nvPr userDrawn="1"/>
        </p:nvSpPr>
        <p:spPr>
          <a:xfrm>
            <a:off x="10401300" y="0"/>
            <a:ext cx="1790700" cy="885824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lvl="0"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05B54-2184-4252-9E53-774D6E21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9970-0453-474A-87A1-91B96CB3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0C2A1-2F2D-4976-B048-5EC0C97EC1BD}"/>
              </a:ext>
            </a:extLst>
          </p:cNvPr>
          <p:cNvSpPr/>
          <p:nvPr userDrawn="1"/>
        </p:nvSpPr>
        <p:spPr>
          <a:xfrm>
            <a:off x="5372100" y="6601370"/>
            <a:ext cx="6819900" cy="2566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highlight>
                <a:srgbClr val="405395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7399D4-3383-4D04-9AEF-E2690A63F87B}"/>
              </a:ext>
            </a:extLst>
          </p:cNvPr>
          <p:cNvSpPr/>
          <p:nvPr userDrawn="1"/>
        </p:nvSpPr>
        <p:spPr>
          <a:xfrm>
            <a:off x="1504551" y="6601370"/>
            <a:ext cx="4248549" cy="2566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7A57DC1F-A1BB-4FEF-B880-E7FA06A57787}"/>
              </a:ext>
            </a:extLst>
          </p:cNvPr>
          <p:cNvSpPr/>
          <p:nvPr userDrawn="1"/>
        </p:nvSpPr>
        <p:spPr>
          <a:xfrm flipH="1">
            <a:off x="5645150" y="6601370"/>
            <a:ext cx="107950" cy="25663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FB7FA-3607-4836-82CF-31D31526E57F}"/>
              </a:ext>
            </a:extLst>
          </p:cNvPr>
          <p:cNvSpPr txBox="1"/>
          <p:nvPr userDrawn="1"/>
        </p:nvSpPr>
        <p:spPr>
          <a:xfrm>
            <a:off x="128687" y="6539814"/>
            <a:ext cx="129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pc="300" dirty="0">
                <a:solidFill>
                  <a:srgbClr val="002060"/>
                </a:solidFill>
                <a:latin typeface="Arial Black" panose="020B0A04020102020204" pitchFamily="34" charset="0"/>
              </a:rPr>
              <a:t>AISIN</a:t>
            </a:r>
            <a:endParaRPr lang="th-TH" sz="2000" b="1" i="1" spc="3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E0D60-CC8F-4C4F-83A9-E4F9FB65A256}"/>
              </a:ext>
            </a:extLst>
          </p:cNvPr>
          <p:cNvSpPr txBox="1"/>
          <p:nvPr userDrawn="1"/>
        </p:nvSpPr>
        <p:spPr>
          <a:xfrm>
            <a:off x="1504552" y="6570592"/>
            <a:ext cx="411986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spc="600" dirty="0">
                <a:solidFill>
                  <a:schemeClr val="bg1"/>
                </a:solidFill>
                <a:latin typeface="+mj-lt"/>
                <a:cs typeface="+mj-cs"/>
              </a:rPr>
              <a:t>WISS- LARAVEL</a:t>
            </a:r>
            <a:endParaRPr lang="th-TH" sz="16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C20A38-BABE-4B40-B1D5-EE7FA7C4958B}"/>
              </a:ext>
            </a:extLst>
          </p:cNvPr>
          <p:cNvSpPr txBox="1"/>
          <p:nvPr userDrawn="1"/>
        </p:nvSpPr>
        <p:spPr>
          <a:xfrm>
            <a:off x="5833119" y="6601370"/>
            <a:ext cx="458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spc="600" dirty="0">
                <a:solidFill>
                  <a:schemeClr val="bg1"/>
                </a:solidFill>
                <a:effectLst/>
                <a:latin typeface="+mj-lt"/>
                <a:cs typeface="+mj-cs"/>
              </a:rPr>
              <a:t>WEB INTEFACE SELF - SERVICE</a:t>
            </a:r>
            <a:endParaRPr lang="th-TH" sz="18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56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echnofaq.org/posts/2015/12/mobile-payroll-app-your-passkey-to-employee-empowermen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7" descr="Cardiogram">
            <a:extLst>
              <a:ext uri="{FF2B5EF4-FFF2-40B4-BE49-F238E27FC236}">
                <a16:creationId xmlns:a16="http://schemas.microsoft.com/office/drawing/2014/main" id="{EEACCAA0-5C92-40CC-9BE2-FE015EF56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593E86">
                <a:tint val="45000"/>
                <a:satMod val="400000"/>
              </a:srgbClr>
            </a:duotone>
          </a:blip>
          <a:srcRect l="2898" r="9224" b="-1"/>
          <a:stretch/>
        </p:blipFill>
        <p:spPr>
          <a:xfrm>
            <a:off x="3132161" y="1021"/>
            <a:ext cx="9059839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A8271-0594-4857-B542-DD8BBE06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2114" y="1099670"/>
            <a:ext cx="5316497" cy="3896075"/>
          </a:xfrm>
        </p:spPr>
        <p:txBody>
          <a:bodyPr anchor="b">
            <a:normAutofit/>
          </a:bodyPr>
          <a:lstStyle/>
          <a:p>
            <a:pPr algn="r"/>
            <a:r>
              <a:rPr lang="en-US" sz="6600" b="1" dirty="0"/>
              <a:t>How to Develop first Flutter</a:t>
            </a:r>
            <a:br>
              <a:rPr lang="en-US" sz="4600" dirty="0"/>
            </a:br>
            <a:r>
              <a:rPr lang="en-US" sz="2800" dirty="0"/>
              <a:t>WISS – Web Interactive Self-Service</a:t>
            </a:r>
            <a:br>
              <a:rPr lang="en-US" sz="2800" dirty="0"/>
            </a:br>
            <a:br>
              <a:rPr lang="en-US" sz="2800" dirty="0"/>
            </a:br>
            <a:r>
              <a:rPr lang="en-US" sz="2200" dirty="0"/>
              <a:t>Aisin Asia Pacific</a:t>
            </a:r>
            <a:endParaRPr lang="th-TH" sz="4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48AF1C-0DDC-4676-ACB8-53092AF2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5623880"/>
            <a:ext cx="4972512" cy="9410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20 Feb 2022</a:t>
            </a:r>
          </a:p>
          <a:p>
            <a:pPr algn="r"/>
            <a:r>
              <a:rPr lang="en-US" dirty="0"/>
              <a:t>Traitet Th. Line @traitet</a:t>
            </a:r>
          </a:p>
        </p:txBody>
      </p:sp>
      <p:pic>
        <p:nvPicPr>
          <p:cNvPr id="4" name="Picture 3" descr="A hand holding a phone&#10;&#10;Description automatically generated with low confidence">
            <a:extLst>
              <a:ext uri="{FF2B5EF4-FFF2-40B4-BE49-F238E27FC236}">
                <a16:creationId xmlns:a16="http://schemas.microsoft.com/office/drawing/2014/main" id="{BFBE4E08-879A-4B2A-A793-28D5ACCCF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5536" y="733425"/>
            <a:ext cx="3636067" cy="5140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EEEF95-15DD-407A-8CB1-478BEE7EC7EF}"/>
              </a:ext>
            </a:extLst>
          </p:cNvPr>
          <p:cNvSpPr/>
          <p:nvPr/>
        </p:nvSpPr>
        <p:spPr>
          <a:xfrm>
            <a:off x="1132207" y="1464906"/>
            <a:ext cx="867747" cy="4315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WISS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6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B75AB-EB0E-4329-88A4-301615D9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EB295-BCEF-4C21-8A85-3B2C11BED41E}"/>
              </a:ext>
            </a:extLst>
          </p:cNvPr>
          <p:cNvSpPr txBox="1"/>
          <p:nvPr/>
        </p:nvSpPr>
        <p:spPr>
          <a:xfrm>
            <a:off x="774441" y="905069"/>
            <a:ext cx="937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hub: https://github.com/traitet/wissflutter01.git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DF0F7-8C43-44B7-906C-5501F8A1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99" y="1527876"/>
            <a:ext cx="2423801" cy="4891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DBDAD-8C4F-4FBC-B547-A547488F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527876"/>
            <a:ext cx="3999279" cy="48910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EBF3-B053-495A-9B9C-1A3A7A3F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82" y="1527876"/>
            <a:ext cx="2758327" cy="48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4263-B03D-461D-81DC-7A80821C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Menu in Scaffold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9DD34-DAC4-4A17-A8E6-F2C15D3A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5" y="600075"/>
            <a:ext cx="3040312" cy="5411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18C26-B062-4BFF-B5B7-D8FD8B08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28" y="600075"/>
            <a:ext cx="4422264" cy="5411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B69B2-C6E2-4499-9AAC-97689D0D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24" y="600074"/>
            <a:ext cx="3430612" cy="25259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346608-98B9-4717-8C88-8CBFD81FFE6B}"/>
              </a:ext>
            </a:extLst>
          </p:cNvPr>
          <p:cNvSpPr/>
          <p:nvPr/>
        </p:nvSpPr>
        <p:spPr>
          <a:xfrm>
            <a:off x="3713584" y="2388637"/>
            <a:ext cx="1530220" cy="73740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DFB1C-B2B4-4297-913B-1D165358E941}"/>
              </a:ext>
            </a:extLst>
          </p:cNvPr>
          <p:cNvSpPr/>
          <p:nvPr/>
        </p:nvSpPr>
        <p:spPr>
          <a:xfrm>
            <a:off x="7488264" y="1249718"/>
            <a:ext cx="4317128" cy="476211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C18FCD-83C3-4DC6-ACA7-D226F868B5E4}"/>
              </a:ext>
            </a:extLst>
          </p:cNvPr>
          <p:cNvSpPr/>
          <p:nvPr/>
        </p:nvSpPr>
        <p:spPr>
          <a:xfrm>
            <a:off x="3500924" y="3205207"/>
            <a:ext cx="3430612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</a:t>
            </a:r>
            <a:endParaRPr lang="th-T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4FFB2-24BE-4060-AB7D-742FBD4AA803}"/>
              </a:ext>
            </a:extLst>
          </p:cNvPr>
          <p:cNvSpPr/>
          <p:nvPr/>
        </p:nvSpPr>
        <p:spPr>
          <a:xfrm>
            <a:off x="7383129" y="6080787"/>
            <a:ext cx="4422263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PopupMenuButton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411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650A-3F66-40F4-8C93-86C7F99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API: </a:t>
            </a:r>
            <a:r>
              <a:rPr lang="en-US" sz="3200" dirty="0"/>
              <a:t>https://jsonplaceholder.typicode.com/albums/1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62FE5-26E6-41DC-83CE-25A5FE4C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2" y="690464"/>
            <a:ext cx="3109107" cy="5309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02CD2-B686-4B86-BC77-F3763753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784" y="690464"/>
            <a:ext cx="2798687" cy="530911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BE5935-1C3E-4FC3-8922-E30B97EBE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31055"/>
              </p:ext>
            </p:extLst>
          </p:nvPr>
        </p:nvGraphicFramePr>
        <p:xfrm>
          <a:off x="7043596" y="719666"/>
          <a:ext cx="4943191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47">
                  <a:extLst>
                    <a:ext uri="{9D8B030D-6E8A-4147-A177-3AD203B41FA5}">
                      <a16:colId xmlns:a16="http://schemas.microsoft.com/office/drawing/2014/main" val="297601610"/>
                    </a:ext>
                  </a:extLst>
                </a:gridCol>
                <a:gridCol w="4218444">
                  <a:extLst>
                    <a:ext uri="{9D8B030D-6E8A-4147-A177-3AD203B41FA5}">
                      <a16:colId xmlns:a16="http://schemas.microsoft.com/office/drawing/2014/main" val="14490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Step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Step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9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Album Model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2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Page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1800" dirty="0"/>
                        <a:t>Call API: https://jsonplaceholder.typicode.com/albums/1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1800" dirty="0"/>
                        <a:t>Show in Page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4287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3F3FE68-4709-4C5A-BCA2-6EA269A5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96" y="2769657"/>
            <a:ext cx="4906668" cy="23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5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EA47-7123-4D02-BB42-98E2A79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API: </a:t>
            </a:r>
            <a:r>
              <a:rPr lang="en-US" sz="3200" dirty="0"/>
              <a:t>https://jsonplaceholder.typicode.com/albums/1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35386-8221-4700-9156-F3C22D8F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2198"/>
            <a:ext cx="3885952" cy="5717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140EA-6D11-4EDE-ACC3-43FB586F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63" y="702199"/>
            <a:ext cx="5046037" cy="57172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697787-2F05-4150-BD14-F614DC65D6C1}"/>
              </a:ext>
            </a:extLst>
          </p:cNvPr>
          <p:cNvSpPr/>
          <p:nvPr/>
        </p:nvSpPr>
        <p:spPr>
          <a:xfrm>
            <a:off x="1101012" y="2823426"/>
            <a:ext cx="3623139" cy="174857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6E9C65-D7B2-4A6F-9138-FAA20F8B401F}"/>
              </a:ext>
            </a:extLst>
          </p:cNvPr>
          <p:cNvSpPr/>
          <p:nvPr/>
        </p:nvSpPr>
        <p:spPr>
          <a:xfrm>
            <a:off x="7635551" y="2891851"/>
            <a:ext cx="3623139" cy="174857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C19A9-18FF-4B9D-A776-407D22EC2515}"/>
              </a:ext>
            </a:extLst>
          </p:cNvPr>
          <p:cNvSpPr/>
          <p:nvPr/>
        </p:nvSpPr>
        <p:spPr>
          <a:xfrm>
            <a:off x="2912581" y="4640424"/>
            <a:ext cx="2377876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API Function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911B25-144C-43C7-97A1-B36C57545361}"/>
              </a:ext>
            </a:extLst>
          </p:cNvPr>
          <p:cNvSpPr/>
          <p:nvPr/>
        </p:nvSpPr>
        <p:spPr>
          <a:xfrm>
            <a:off x="9577748" y="4780012"/>
            <a:ext cx="2377876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2046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CB8-3B93-4212-9C3A-99955B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DataTable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127B9-06CD-4740-9130-6725A343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4577"/>
            <a:ext cx="2143424" cy="426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EF67B-242D-4316-8576-7880DB1E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16" y="904577"/>
            <a:ext cx="2790900" cy="42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8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CB8-3B93-4212-9C3A-99955B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Parameter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4489-5BF7-49BC-837B-CEBDD0E7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86" y="723900"/>
            <a:ext cx="2324863" cy="4739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BB1AC-3D77-48A2-B5B7-8CC4986D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47" y="723900"/>
            <a:ext cx="2339760" cy="4672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BEAD2-BA06-4C41-A628-458941CA4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994" y="723900"/>
            <a:ext cx="2129055" cy="48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F344-D23D-4773-B8FE-8B734F6B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DF4F-7E57-43FD-A7BC-06058D4BFA73}"/>
              </a:ext>
            </a:extLst>
          </p:cNvPr>
          <p:cNvSpPr txBox="1"/>
          <p:nvPr/>
        </p:nvSpPr>
        <p:spPr>
          <a:xfrm>
            <a:off x="933450" y="762000"/>
            <a:ext cx="582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Upload to web</a:t>
            </a:r>
          </a:p>
          <a:p>
            <a:pPr marL="514350" indent="-514350">
              <a:buAutoNum type="arabicPeriod"/>
            </a:pPr>
            <a:r>
              <a:rPr lang="en-US" dirty="0"/>
              <a:t>Call api</a:t>
            </a:r>
          </a:p>
          <a:p>
            <a:pPr marL="514350" indent="-514350">
              <a:buAutoNum type="arabicPeriod"/>
            </a:pPr>
            <a:r>
              <a:rPr lang="en-US" dirty="0"/>
              <a:t>Run on Android studio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056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- TH 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5088</TotalTime>
  <Words>121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Segoe UI</vt:lpstr>
      <vt:lpstr>Segoe UI Light</vt:lpstr>
      <vt:lpstr>TH Sarabun New</vt:lpstr>
      <vt:lpstr>Office Theme</vt:lpstr>
      <vt:lpstr>How to Develop first Flutter WISS – Web Interactive Self-Service  Aisin Asia Pacific</vt:lpstr>
      <vt:lpstr>Flutter</vt:lpstr>
      <vt:lpstr>Button Menu in Scaffold</vt:lpstr>
      <vt:lpstr>Call API: https://jsonplaceholder.typicode.com/albums/1</vt:lpstr>
      <vt:lpstr>Call API: https://jsonplaceholder.typicode.com/albums/1</vt:lpstr>
      <vt:lpstr>Flutter DataTable</vt:lpstr>
      <vt:lpstr>Search Parameter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เอกสารประกอบ</dc:title>
  <dc:creator>Traitet Thepbandansuk</dc:creator>
  <cp:lastModifiedBy>Traitet Thepbandansuk</cp:lastModifiedBy>
  <cp:revision>66</cp:revision>
  <dcterms:created xsi:type="dcterms:W3CDTF">2021-09-21T17:49:01Z</dcterms:created>
  <dcterms:modified xsi:type="dcterms:W3CDTF">2022-02-26T05:44:12Z</dcterms:modified>
</cp:coreProperties>
</file>