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57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605AAC"/>
    <a:srgbClr val="FF0066"/>
    <a:srgbClr val="D53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6" autoAdjust="0"/>
  </p:normalViewPr>
  <p:slideViewPr>
    <p:cSldViewPr>
      <p:cViewPr>
        <p:scale>
          <a:sx n="78" d="100"/>
          <a:sy n="78" d="100"/>
        </p:scale>
        <p:origin x="-2562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233D-4B7B-42D9-8857-F1637E3FFD00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8C71B-460A-4DFE-A357-30F4CB3DA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5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C71B-460A-4DFE-A357-30F4CB3DA7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3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9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1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5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3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1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9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1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417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Architecture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628800"/>
            <a:ext cx="3456384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Project Name : </a:t>
            </a:r>
            <a:r>
              <a:rPr lang="en-US" altLang="ko-KR" sz="1800" dirty="0" err="1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doore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Team 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Name: </a:t>
            </a:r>
            <a:r>
              <a:rPr lang="en-US" altLang="ko-KR" sz="1800" dirty="0" err="1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S</a:t>
            </a:r>
            <a:r>
              <a:rPr lang="en-US" altLang="ko-KR" sz="1800" dirty="0" err="1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oftDrink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63073"/>
              </p:ext>
            </p:extLst>
          </p:nvPr>
        </p:nvGraphicFramePr>
        <p:xfrm>
          <a:off x="1043608" y="2852936"/>
          <a:ext cx="7272808" cy="3488963"/>
        </p:xfrm>
        <a:graphic>
          <a:graphicData uri="http://schemas.openxmlformats.org/drawingml/2006/table">
            <a:tbl>
              <a:tblPr firstRow="1"/>
              <a:tblGrid>
                <a:gridCol w="673928"/>
                <a:gridCol w="1207455"/>
                <a:gridCol w="4717497"/>
                <a:gridCol w="673928"/>
              </a:tblGrid>
              <a:tr h="3495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개정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1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1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2014.7.10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5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5856" y="836712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</a:t>
            </a:r>
            <a:r>
              <a:rPr lang="en-US" altLang="ko-KR" b="1" dirty="0" err="1" smtClean="0">
                <a:solidFill>
                  <a:schemeClr val="tx1"/>
                </a:solidFill>
              </a:rPr>
              <a:t>oore.control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836712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9601" y="829011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doore.dao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4703" y="3461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설계 개요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52050" y="1368059"/>
            <a:ext cx="24523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MySqlProductDAO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MySqlCustomerDAO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MySqlVillageDAO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MySqlSharingDAO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ProductDAO</a:t>
            </a:r>
            <a:r>
              <a:rPr lang="en-US" altLang="ko-KR" sz="1200" dirty="0" smtClean="0">
                <a:latin typeface="+mn-ea"/>
              </a:rPr>
              <a:t>&lt;&lt;interface&gt;&gt;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</a:t>
            </a:r>
            <a:r>
              <a:rPr lang="en-US" altLang="ko-KR" sz="1200" dirty="0" smtClean="0">
                <a:latin typeface="+mn-ea"/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SharingVO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872" y="1368059"/>
            <a:ext cx="2452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CommandFactory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ProductCommand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SharingCommand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Command&lt;&lt;interface&gt;&gt;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RequestHelper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141277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DispatcherServlet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15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048131" y="249309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DispatcherServlet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1048131" y="2924944"/>
            <a:ext cx="2193227" cy="10356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init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ServletConfig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conf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processRequest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sendContent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(B):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dispatch(C):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7439" y="35274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Servlet 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1048131" y="140163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HttpServlet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7" idx="0"/>
            <a:endCxn id="28" idx="2"/>
          </p:cNvCxnSpPr>
          <p:nvPr/>
        </p:nvCxnSpPr>
        <p:spPr>
          <a:xfrm flipV="1">
            <a:off x="2144745" y="1839377"/>
            <a:ext cx="0" cy="65371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48130" y="4819218"/>
            <a:ext cx="5972142" cy="55399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A: </a:t>
            </a:r>
            <a:r>
              <a:rPr lang="en-US" altLang="ko-KR" sz="1000" dirty="0" err="1">
                <a:latin typeface="+mn-ea"/>
              </a:rPr>
              <a:t>HttpServletRequest</a:t>
            </a:r>
            <a:r>
              <a:rPr lang="en-US" altLang="ko-KR" sz="1000" dirty="0">
                <a:latin typeface="+mn-ea"/>
              </a:rPr>
              <a:t> request, </a:t>
            </a:r>
            <a:r>
              <a:rPr lang="en-US" altLang="ko-KR" sz="1000" dirty="0" err="1">
                <a:latin typeface="+mn-ea"/>
              </a:rPr>
              <a:t>HttpServletResponse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response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B: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</a:t>
            </a:r>
            <a:r>
              <a:rPr lang="en-US" altLang="ko-KR" sz="1000" dirty="0" err="1"/>
              <a:t>CommandResult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commandResult</a:t>
            </a:r>
            <a:endParaRPr lang="en-US" altLang="ko-KR" sz="10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/>
              <a:t>C: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String page </a:t>
            </a:r>
          </a:p>
        </p:txBody>
      </p:sp>
    </p:spTree>
    <p:extLst>
      <p:ext uri="{BB962C8B-B14F-4D97-AF65-F5344CB8AC3E}">
        <p14:creationId xmlns:p14="http://schemas.microsoft.com/office/powerpoint/2010/main" val="1594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467544" y="568745"/>
            <a:ext cx="5616624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11560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Product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86298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Customer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Village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80152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Sharing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527984" y="4971398"/>
            <a:ext cx="2181908" cy="0"/>
          </a:xfrm>
          <a:prstGeom prst="line">
            <a:avLst/>
          </a:prstGeom>
          <a:ln w="25400">
            <a:noFill/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542221" y="5373216"/>
            <a:ext cx="2181908" cy="0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79986" y="1305861"/>
            <a:ext cx="2892855" cy="4320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CommandFactory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4192" y="35332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Control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36096" y="5805264"/>
            <a:ext cx="28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/>
              <a:t>R:HttpServletRequest request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HttpServletResponse</a:t>
            </a:r>
            <a:r>
              <a:rPr lang="en-US" altLang="ko-KR" sz="1000" dirty="0" smtClean="0"/>
              <a:t> response</a:t>
            </a:r>
            <a:endParaRPr lang="ko-KR" altLang="en-US" sz="1000" dirty="0"/>
          </a:p>
        </p:txBody>
      </p:sp>
      <p:cxnSp>
        <p:nvCxnSpPr>
          <p:cNvPr id="31" name="꺾인 연결선 30"/>
          <p:cNvCxnSpPr>
            <a:stCxn id="4" idx="2"/>
            <a:endCxn id="6" idx="0"/>
          </p:cNvCxnSpPr>
          <p:nvPr/>
        </p:nvCxnSpPr>
        <p:spPr>
          <a:xfrm rot="5400000">
            <a:off x="1836253" y="1143216"/>
            <a:ext cx="795469" cy="1984854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" idx="2"/>
            <a:endCxn id="25" idx="0"/>
          </p:cNvCxnSpPr>
          <p:nvPr/>
        </p:nvCxnSpPr>
        <p:spPr>
          <a:xfrm rot="5400000">
            <a:off x="2523622" y="1830585"/>
            <a:ext cx="795469" cy="610116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" idx="2"/>
            <a:endCxn id="26" idx="0"/>
          </p:cNvCxnSpPr>
          <p:nvPr/>
        </p:nvCxnSpPr>
        <p:spPr>
          <a:xfrm rot="16200000" flipH="1">
            <a:off x="3204405" y="1759918"/>
            <a:ext cx="795469" cy="751450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" idx="2"/>
            <a:endCxn id="27" idx="0"/>
          </p:cNvCxnSpPr>
          <p:nvPr/>
        </p:nvCxnSpPr>
        <p:spPr>
          <a:xfrm rot="16200000" flipH="1">
            <a:off x="3870549" y="1093774"/>
            <a:ext cx="795469" cy="2083738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91" idx="0"/>
          </p:cNvCxnSpPr>
          <p:nvPr/>
        </p:nvCxnSpPr>
        <p:spPr>
          <a:xfrm rot="16200000" flipH="1">
            <a:off x="1533416" y="2781521"/>
            <a:ext cx="1291726" cy="1875439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5" idx="2"/>
            <a:endCxn id="91" idx="0"/>
          </p:cNvCxnSpPr>
          <p:nvPr/>
        </p:nvCxnSpPr>
        <p:spPr>
          <a:xfrm rot="16200000" flipH="1">
            <a:off x="2220785" y="3468890"/>
            <a:ext cx="1291726" cy="500701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6" idx="2"/>
            <a:endCxn id="91" idx="0"/>
          </p:cNvCxnSpPr>
          <p:nvPr/>
        </p:nvCxnSpPr>
        <p:spPr>
          <a:xfrm rot="5400000">
            <a:off x="2901569" y="3288809"/>
            <a:ext cx="1291726" cy="860865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7" idx="2"/>
            <a:endCxn id="91" idx="0"/>
          </p:cNvCxnSpPr>
          <p:nvPr/>
        </p:nvCxnSpPr>
        <p:spPr>
          <a:xfrm rot="5400000">
            <a:off x="3567713" y="2622665"/>
            <a:ext cx="1291726" cy="2193153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32981" y="222036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616297" y="224534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952341" y="224534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310153" y="2030651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1" name="Rectangle 8"/>
          <p:cNvSpPr/>
          <p:nvPr/>
        </p:nvSpPr>
        <p:spPr>
          <a:xfrm>
            <a:off x="6300192" y="870965"/>
            <a:ext cx="2304256" cy="43774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Rectangle 10"/>
          <p:cNvSpPr/>
          <p:nvPr/>
        </p:nvSpPr>
        <p:spPr>
          <a:xfrm>
            <a:off x="6300192" y="1321951"/>
            <a:ext cx="2304256" cy="14589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Command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6300192" y="3408260"/>
            <a:ext cx="2304256" cy="5968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Rectangle 6"/>
          <p:cNvSpPr/>
          <p:nvPr/>
        </p:nvSpPr>
        <p:spPr>
          <a:xfrm>
            <a:off x="6300192" y="3396789"/>
            <a:ext cx="2304256" cy="232049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roductVO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getDeleteProduct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3484" y="4365104"/>
            <a:ext cx="162702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25152" y="4459177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&lt;&lt;interface&gt;&gt;  </a:t>
            </a:r>
          </a:p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b="1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139" name="이등변 삼각형 138"/>
          <p:cNvSpPr/>
          <p:nvPr/>
        </p:nvSpPr>
        <p:spPr>
          <a:xfrm rot="10800000">
            <a:off x="3051626" y="4221088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9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16016" y="6226914"/>
            <a:ext cx="4174520" cy="24622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>
                <a:latin typeface="+mn-ea"/>
              </a:rPr>
              <a:t>R: </a:t>
            </a:r>
            <a:r>
              <a:rPr lang="en-US" altLang="ko-KR" sz="1000" dirty="0" err="1" smtClean="0">
                <a:latin typeface="+mn-ea"/>
              </a:rPr>
              <a:t>HttpServletRequest</a:t>
            </a:r>
            <a:r>
              <a:rPr lang="en-US" altLang="ko-KR" sz="1000" dirty="0" smtClean="0">
                <a:latin typeface="+mn-ea"/>
              </a:rPr>
              <a:t> request, </a:t>
            </a:r>
            <a:r>
              <a:rPr lang="en-US" altLang="ko-KR" sz="1000" dirty="0" err="1" smtClean="0">
                <a:latin typeface="+mn-ea"/>
              </a:rPr>
              <a:t>HttpServletResponse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response </a:t>
            </a:r>
          </a:p>
        </p:txBody>
      </p:sp>
      <p:sp>
        <p:nvSpPr>
          <p:cNvPr id="4" name="Rectangle 4"/>
          <p:cNvSpPr/>
          <p:nvPr/>
        </p:nvSpPr>
        <p:spPr>
          <a:xfrm>
            <a:off x="2515984" y="543365"/>
            <a:ext cx="1911999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2515984" y="906259"/>
            <a:ext cx="1911999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product_id,product_name,product_picture,category_id,customer_id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getDeleteProdct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4716017" y="543366"/>
            <a:ext cx="1974487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CustomerCommand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4716016" y="906259"/>
            <a:ext cx="1974487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getAllCustomers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getCustomertByID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ustomerVO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customer_id,customer_name,customer_connection,customer_email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2525189" y="3532480"/>
            <a:ext cx="1902794" cy="40941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VillageCommand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ectangle 6"/>
          <p:cNvSpPr/>
          <p:nvPr/>
        </p:nvSpPr>
        <p:spPr>
          <a:xfrm>
            <a:off x="2525189" y="3941892"/>
            <a:ext cx="1902794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getAllVillages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getVillageByID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village_id,village_name,village_person_count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4716016" y="3532480"/>
            <a:ext cx="1974486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haringCommand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4716016" y="3941892"/>
            <a:ext cx="1974486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getAllSharings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getSharingByID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sharing_id,lending_period,application_id,return_check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Rectangle 8"/>
          <p:cNvSpPr/>
          <p:nvPr/>
        </p:nvSpPr>
        <p:spPr>
          <a:xfrm>
            <a:off x="539553" y="548680"/>
            <a:ext cx="1567608" cy="35757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Rectangle 9"/>
          <p:cNvSpPr/>
          <p:nvPr/>
        </p:nvSpPr>
        <p:spPr>
          <a:xfrm>
            <a:off x="539553" y="906259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contentType:String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content:content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539553" y="1594728"/>
            <a:ext cx="1567608" cy="12937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String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viewURL,String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contentType,String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get***(), set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***()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hasView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boolean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Diamond 1"/>
          <p:cNvSpPr/>
          <p:nvPr/>
        </p:nvSpPr>
        <p:spPr>
          <a:xfrm>
            <a:off x="1172964" y="4762721"/>
            <a:ext cx="210299" cy="240795"/>
          </a:xfrm>
          <a:prstGeom prst="diamon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Straight Connector 20"/>
          <p:cNvCxnSpPr/>
          <p:nvPr/>
        </p:nvCxnSpPr>
        <p:spPr>
          <a:xfrm flipV="1">
            <a:off x="1271103" y="4989901"/>
            <a:ext cx="0" cy="2059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"/>
          <p:cNvSpPr/>
          <p:nvPr/>
        </p:nvSpPr>
        <p:spPr>
          <a:xfrm>
            <a:off x="539553" y="327269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RequestHellper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539553" y="3662390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r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equest:HttpServletRequest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539553" y="4350859"/>
            <a:ext cx="1567608" cy="402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():Command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539553" y="519583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539553" y="5580459"/>
            <a:ext cx="1567608" cy="5128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Command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50" idx="2"/>
            <a:endCxn id="6" idx="1"/>
          </p:cNvCxnSpPr>
          <p:nvPr/>
        </p:nvCxnSpPr>
        <p:spPr>
          <a:xfrm rot="5400000" flipH="1" flipV="1">
            <a:off x="-123522" y="3453790"/>
            <a:ext cx="4086384" cy="1192627"/>
          </a:xfrm>
          <a:prstGeom prst="bentConnector4">
            <a:avLst>
              <a:gd name="adj1" fmla="val -1554"/>
              <a:gd name="adj2" fmla="val 8286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0" idx="2"/>
            <a:endCxn id="33" idx="1"/>
          </p:cNvCxnSpPr>
          <p:nvPr/>
        </p:nvCxnSpPr>
        <p:spPr>
          <a:xfrm rot="5400000" flipH="1" flipV="1">
            <a:off x="1386422" y="4954529"/>
            <a:ext cx="1075702" cy="1201832"/>
          </a:xfrm>
          <a:prstGeom prst="bentConnector4">
            <a:avLst>
              <a:gd name="adj1" fmla="val -5922"/>
              <a:gd name="adj2" fmla="val 82609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2"/>
            <a:endCxn id="36" idx="1"/>
          </p:cNvCxnSpPr>
          <p:nvPr/>
        </p:nvCxnSpPr>
        <p:spPr>
          <a:xfrm rot="5400000" flipH="1" flipV="1">
            <a:off x="2481835" y="3859115"/>
            <a:ext cx="1075702" cy="3392659"/>
          </a:xfrm>
          <a:prstGeom prst="bentConnector4">
            <a:avLst>
              <a:gd name="adj1" fmla="val -4528"/>
              <a:gd name="adj2" fmla="val 96015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2"/>
            <a:endCxn id="30" idx="1"/>
          </p:cNvCxnSpPr>
          <p:nvPr/>
        </p:nvCxnSpPr>
        <p:spPr>
          <a:xfrm rot="5400000" flipH="1" flipV="1">
            <a:off x="976494" y="2353774"/>
            <a:ext cx="4086384" cy="3392659"/>
          </a:xfrm>
          <a:prstGeom prst="bentConnector4">
            <a:avLst>
              <a:gd name="adj1" fmla="val -1865"/>
              <a:gd name="adj2" fmla="val 9599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121435" y="2652166"/>
            <a:ext cx="1627029" cy="14806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60692" y="2746240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굴림" pitchFamily="50" charset="-127"/>
              </a:rPr>
              <a:t>&lt;&lt;interface&gt;&gt;  </a:t>
            </a:r>
          </a:p>
          <a:p>
            <a:pPr algn="ctr"/>
            <a:r>
              <a:rPr lang="en-US" altLang="ko-KR" sz="1000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21435" y="3272690"/>
            <a:ext cx="1481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+execute(R) :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CommandResult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121435" y="3174674"/>
            <a:ext cx="162702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0" idx="3"/>
            <a:endCxn id="59" idx="1"/>
          </p:cNvCxnSpPr>
          <p:nvPr/>
        </p:nvCxnSpPr>
        <p:spPr>
          <a:xfrm>
            <a:off x="6690503" y="2006912"/>
            <a:ext cx="430932" cy="13855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" idx="3"/>
            <a:endCxn id="59" idx="1"/>
          </p:cNvCxnSpPr>
          <p:nvPr/>
        </p:nvCxnSpPr>
        <p:spPr>
          <a:xfrm>
            <a:off x="4427983" y="2006912"/>
            <a:ext cx="2693452" cy="1385575"/>
          </a:xfrm>
          <a:prstGeom prst="bentConnector3">
            <a:avLst>
              <a:gd name="adj1" fmla="val 5836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1" idx="0"/>
            <a:endCxn id="59" idx="1"/>
          </p:cNvCxnSpPr>
          <p:nvPr/>
        </p:nvCxnSpPr>
        <p:spPr>
          <a:xfrm rot="5400000" flipH="1" flipV="1">
            <a:off x="5229014" y="1640060"/>
            <a:ext cx="139993" cy="3644849"/>
          </a:xfrm>
          <a:prstGeom prst="bent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36" idx="3"/>
            <a:endCxn id="59" idx="1"/>
          </p:cNvCxnSpPr>
          <p:nvPr/>
        </p:nvCxnSpPr>
        <p:spPr>
          <a:xfrm flipV="1">
            <a:off x="6690502" y="3392487"/>
            <a:ext cx="430933" cy="1625107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367171" y="613510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85" name="이등변 삼각형 184"/>
          <p:cNvSpPr/>
          <p:nvPr/>
        </p:nvSpPr>
        <p:spPr>
          <a:xfrm rot="16200000" flipV="1">
            <a:off x="6986435" y="3338032"/>
            <a:ext cx="129600" cy="1404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1873" y="2487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DAO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076" y="447808"/>
            <a:ext cx="5987400" cy="4510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9647" y="548680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99647" y="1448823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2048" y="2449760"/>
            <a:ext cx="1439984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8036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2192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2048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2048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203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9203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19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19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7" idx="0"/>
            <a:endCxn id="6" idx="2"/>
          </p:cNvCxnSpPr>
          <p:nvPr/>
        </p:nvCxnSpPr>
        <p:spPr>
          <a:xfrm flipV="1">
            <a:off x="3451775" y="879934"/>
            <a:ext cx="0" cy="56888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16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22" name="직선 화살표 연결선 69"/>
          <p:cNvCxnSpPr>
            <a:stCxn id="7" idx="2"/>
            <a:endCxn id="8" idx="0"/>
          </p:cNvCxnSpPr>
          <p:nvPr/>
        </p:nvCxnSpPr>
        <p:spPr>
          <a:xfrm rot="5400000">
            <a:off x="2038827" y="1036811"/>
            <a:ext cx="669683" cy="215621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69"/>
          <p:cNvCxnSpPr>
            <a:stCxn id="7" idx="2"/>
            <a:endCxn id="9" idx="0"/>
          </p:cNvCxnSpPr>
          <p:nvPr/>
        </p:nvCxnSpPr>
        <p:spPr>
          <a:xfrm rot="5400000">
            <a:off x="2777067" y="1775051"/>
            <a:ext cx="669683" cy="67973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69"/>
          <p:cNvCxnSpPr>
            <a:stCxn id="7" idx="2"/>
            <a:endCxn id="10" idx="0"/>
          </p:cNvCxnSpPr>
          <p:nvPr/>
        </p:nvCxnSpPr>
        <p:spPr>
          <a:xfrm rot="16200000" flipH="1">
            <a:off x="3497064" y="1734787"/>
            <a:ext cx="669683" cy="7602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69"/>
          <p:cNvCxnSpPr>
            <a:stCxn id="7" idx="2"/>
            <a:endCxn id="11" idx="0"/>
          </p:cNvCxnSpPr>
          <p:nvPr/>
        </p:nvCxnSpPr>
        <p:spPr>
          <a:xfrm rot="16200000" flipH="1">
            <a:off x="4199142" y="1032709"/>
            <a:ext cx="669683" cy="216441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55576" y="5390147"/>
            <a:ext cx="2232248" cy="2154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576" y="4958098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&lt;&lt;abstract&gt;&gt;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5087614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9912" y="5519661"/>
            <a:ext cx="2232248" cy="8562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" name="직선 화살표 연결선 29"/>
          <p:cNvCxnSpPr>
            <a:stCxn id="8" idx="2"/>
            <a:endCxn id="12" idx="0"/>
          </p:cNvCxnSpPr>
          <p:nvPr/>
        </p:nvCxnSpPr>
        <p:spPr>
          <a:xfrm>
            <a:off x="1295560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</p:cNvCxnSpPr>
          <p:nvPr/>
        </p:nvCxnSpPr>
        <p:spPr>
          <a:xfrm>
            <a:off x="2772040" y="2781014"/>
            <a:ext cx="1" cy="49244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>
            <a:off x="4175483" y="2788979"/>
            <a:ext cx="549" cy="496091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  <a:endCxn id="18" idx="0"/>
          </p:cNvCxnSpPr>
          <p:nvPr/>
        </p:nvCxnSpPr>
        <p:spPr>
          <a:xfrm>
            <a:off x="5616192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532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7548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1564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123556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2713063" y="3144597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4115890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555345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023828" y="5727791"/>
            <a:ext cx="756084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79912" y="551253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 </a:t>
            </a:r>
            <a:r>
              <a:rPr lang="en-US" altLang="ko-KR" sz="800" dirty="0" err="1"/>
              <a:t>getProductDAO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mySqlProductDAO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getCustomerDAO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mySqlCustomerDAO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getVillageDAO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mySqlVillageDAO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getSharingDAO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mySqlSharingDAO</a:t>
            </a:r>
            <a:endParaRPr lang="en-US" altLang="ko-KR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73341" y="5608854"/>
            <a:ext cx="22322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getProductDAO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ProductDAO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getCustomerDAO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CustomerDAO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getVillageDAO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VillageDAO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getSharingDAO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SharingDAO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u="sng" dirty="0" err="1" smtClean="0"/>
              <a:t>getDAOFactory</a:t>
            </a:r>
            <a:r>
              <a:rPr lang="en-US" altLang="ko-KR" sz="800" u="sng" dirty="0" smtClean="0"/>
              <a:t>(): </a:t>
            </a:r>
            <a:r>
              <a:rPr lang="en-US" altLang="ko-KR" sz="800" u="sng" dirty="0" err="1" smtClean="0"/>
              <a:t>DAOFactory</a:t>
            </a:r>
            <a:r>
              <a:rPr lang="en-US" altLang="ko-KR" sz="800" u="sng" dirty="0" smtClean="0"/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5576" y="5598276"/>
            <a:ext cx="2232248" cy="8415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576" y="5382832"/>
            <a:ext cx="223224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mysql</a:t>
            </a:r>
            <a:r>
              <a:rPr lang="en-US" altLang="ko-KR" sz="800" dirty="0" smtClean="0"/>
              <a:t> {</a:t>
            </a:r>
            <a:r>
              <a:rPr lang="en-US" altLang="ko-KR" sz="800" dirty="0" err="1" smtClean="0"/>
              <a:t>readOnly</a:t>
            </a:r>
            <a:r>
              <a:rPr lang="en-US" altLang="ko-KR" sz="800" dirty="0" smtClean="0"/>
              <a:t>}</a:t>
            </a:r>
          </a:p>
        </p:txBody>
      </p:sp>
      <p:sp>
        <p:nvSpPr>
          <p:cNvPr id="46" name="이등변 삼각형 45"/>
          <p:cNvSpPr/>
          <p:nvPr/>
        </p:nvSpPr>
        <p:spPr>
          <a:xfrm>
            <a:off x="3386403" y="88013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이등변 삼각형 46"/>
          <p:cNvSpPr/>
          <p:nvPr/>
        </p:nvSpPr>
        <p:spPr>
          <a:xfrm rot="16200000">
            <a:off x="2996668" y="56609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직선 화살표 연결선 47"/>
          <p:cNvCxnSpPr>
            <a:stCxn id="12" idx="2"/>
            <a:endCxn id="13" idx="0"/>
          </p:cNvCxnSpPr>
          <p:nvPr/>
        </p:nvCxnSpPr>
        <p:spPr>
          <a:xfrm>
            <a:off x="1295560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2"/>
            <a:endCxn id="15" idx="0"/>
          </p:cNvCxnSpPr>
          <p:nvPr/>
        </p:nvCxnSpPr>
        <p:spPr>
          <a:xfrm>
            <a:off x="2736048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2"/>
            <a:endCxn id="17" idx="0"/>
          </p:cNvCxnSpPr>
          <p:nvPr/>
        </p:nvCxnSpPr>
        <p:spPr>
          <a:xfrm>
            <a:off x="417603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2"/>
            <a:endCxn id="19" idx="0"/>
          </p:cNvCxnSpPr>
          <p:nvPr/>
        </p:nvCxnSpPr>
        <p:spPr>
          <a:xfrm>
            <a:off x="561619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681204" y="548680"/>
            <a:ext cx="2016224" cy="1145094"/>
            <a:chOff x="251520" y="4509120"/>
            <a:chExt cx="2016224" cy="1145094"/>
          </a:xfrm>
          <a:noFill/>
        </p:grpSpPr>
        <p:sp>
          <p:nvSpPr>
            <p:cNvPr id="53" name="직사각형 52"/>
            <p:cNvSpPr/>
            <p:nvPr/>
          </p:nvSpPr>
          <p:spPr>
            <a:xfrm>
              <a:off x="251520" y="4509120"/>
              <a:ext cx="2016224" cy="1145094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1520" y="4509120"/>
              <a:ext cx="2016224" cy="286315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ProductVO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74460" y="2147004"/>
            <a:ext cx="2016224" cy="995918"/>
            <a:chOff x="2555776" y="4509120"/>
            <a:chExt cx="2016224" cy="995918"/>
          </a:xfrm>
          <a:noFill/>
        </p:grpSpPr>
        <p:sp>
          <p:nvSpPr>
            <p:cNvPr id="56" name="직사각형 55"/>
            <p:cNvSpPr/>
            <p:nvPr/>
          </p:nvSpPr>
          <p:spPr>
            <a:xfrm>
              <a:off x="2555776" y="4509120"/>
              <a:ext cx="2016224" cy="995918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55776" y="4509120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CustomerVO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6660232" y="3645024"/>
            <a:ext cx="2016224" cy="79037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60232" y="3645024"/>
            <a:ext cx="2016224" cy="2880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VillageVO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4437193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89914" y="3148989"/>
            <a:ext cx="1997901" cy="3529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60232" y="4929642"/>
            <a:ext cx="2016224" cy="875703"/>
            <a:chOff x="6932471" y="4507403"/>
            <a:chExt cx="2016224" cy="875703"/>
          </a:xfrm>
          <a:noFill/>
        </p:grpSpPr>
        <p:sp>
          <p:nvSpPr>
            <p:cNvPr id="63" name="직사각형 62"/>
            <p:cNvSpPr/>
            <p:nvPr/>
          </p:nvSpPr>
          <p:spPr>
            <a:xfrm>
              <a:off x="6932471" y="4507403"/>
              <a:ext cx="2016224" cy="875703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932471" y="4507403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SharingVO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689915" y="836712"/>
            <a:ext cx="1018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product_picture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registry_product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category_id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cutomer_id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674459" y="2435036"/>
            <a:ext cx="124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auto_login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customer_email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4460" y="3934235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Village_person_count</a:t>
            </a:r>
            <a:endParaRPr lang="en-US" altLang="ko-KR" sz="8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660233" y="5220570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Sharing_id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Lending_period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Application_id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Return_check</a:t>
            </a:r>
            <a:endParaRPr lang="en-US" altLang="ko-KR" sz="8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6660233" y="5805345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81894" y="1693774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899" y="2110580"/>
            <a:ext cx="2016224" cy="161318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899" y="2110581"/>
            <a:ext cx="2016224" cy="21602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MySqlProductDAO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255" y="4319698"/>
            <a:ext cx="2016224" cy="19896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255" y="4319698"/>
            <a:ext cx="2016224" cy="41475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ProductDAO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0644" y="2105561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0644" y="2105561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MySqlCustomerDAO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20816" y="4736071"/>
            <a:ext cx="2016224" cy="157324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0816" y="4331204"/>
            <a:ext cx="2016224" cy="40486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CustomerDAO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1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1" y="2112297"/>
            <a:ext cx="2016224" cy="21430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MySqlVillageDAO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1" y="4339266"/>
            <a:ext cx="2016224" cy="197005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1" y="4339267"/>
            <a:ext cx="2016224" cy="39518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VillageDAO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71376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71376" y="2112297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MySqlSharingDAO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71377" y="4345898"/>
            <a:ext cx="2016224" cy="19634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71377" y="4345898"/>
            <a:ext cx="2016224" cy="39690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&lt;&lt;interface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</a:rPr>
              <a:t>&gt;&gt;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SharingDAO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0255" y="2400329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01274" y="2321586"/>
            <a:ext cx="2034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findAllCustomers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findCustomerByID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customer_name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customer_connection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1" y="232660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671376" y="2328321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findAllSharings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findSharingByID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 smtClean="0"/>
              <a:t>Application_id,,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71377" y="4742800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findAllSharings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findSharingByID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</a:t>
            </a:r>
            <a:r>
              <a:rPr lang="en-US" altLang="ko-KR" sz="800" dirty="0"/>
              <a:t>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UpdateSharing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Application_id,,</a:t>
            </a:r>
            <a:r>
              <a:rPr lang="en-US" altLang="ko-KR" sz="800" dirty="0" err="1"/>
              <a:t>Return_check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: </a:t>
            </a:r>
            <a:r>
              <a:rPr lang="en-US" altLang="ko-KR" sz="800" dirty="0" smtClean="0"/>
              <a:t>void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73607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611" y="4742800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</a:t>
            </a:r>
            <a:r>
              <a:rPr lang="en-US" altLang="ko-KR" sz="800" dirty="0" err="1" smtClean="0"/>
              <a:t>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520816" y="4761509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findAllCustomers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findCustomerByID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CreateCustomer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customer_connection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/>
              <a:t>) : void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3455876" y="692696"/>
            <a:ext cx="2894400" cy="4320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8" y="179372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0" name="직선 화살표 연결선 69"/>
          <p:cNvCxnSpPr>
            <a:stCxn id="28" idx="2"/>
            <a:endCxn id="4" idx="0"/>
          </p:cNvCxnSpPr>
          <p:nvPr/>
        </p:nvCxnSpPr>
        <p:spPr>
          <a:xfrm rot="5400000">
            <a:off x="2675602" y="-116894"/>
            <a:ext cx="985884" cy="34690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9"/>
          <p:cNvCxnSpPr>
            <a:stCxn id="28" idx="2"/>
            <a:endCxn id="9" idx="0"/>
          </p:cNvCxnSpPr>
          <p:nvPr/>
        </p:nvCxnSpPr>
        <p:spPr>
          <a:xfrm rot="5400000">
            <a:off x="3720484" y="922968"/>
            <a:ext cx="980865" cy="138432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69"/>
          <p:cNvCxnSpPr>
            <a:stCxn id="28" idx="2"/>
            <a:endCxn id="12" idx="0"/>
          </p:cNvCxnSpPr>
          <p:nvPr/>
        </p:nvCxnSpPr>
        <p:spPr>
          <a:xfrm rot="16200000" flipH="1">
            <a:off x="4747794" y="1279977"/>
            <a:ext cx="987601" cy="6770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9"/>
          <p:cNvCxnSpPr>
            <a:stCxn id="28" idx="2"/>
            <a:endCxn id="17" idx="0"/>
          </p:cNvCxnSpPr>
          <p:nvPr/>
        </p:nvCxnSpPr>
        <p:spPr>
          <a:xfrm rot="16200000" flipH="1">
            <a:off x="5797482" y="230290"/>
            <a:ext cx="987601" cy="27764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5118" y="179372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96840" y="180178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79489" y="183410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06791" y="3731750"/>
            <a:ext cx="0" cy="55771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77247" y="3688020"/>
            <a:ext cx="0" cy="586728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679488" y="3688020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80113" y="3703596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/>
          <p:cNvSpPr/>
          <p:nvPr/>
        </p:nvSpPr>
        <p:spPr>
          <a:xfrm rot="10800000">
            <a:off x="1339465" y="4149080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3409541" y="41774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7614117" y="420541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5514740" y="417931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9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858</Words>
  <Application>Microsoft Office PowerPoint</Application>
  <PresentationFormat>화면 슬라이드 쇼(4:3)</PresentationFormat>
  <Paragraphs>348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장원석</cp:lastModifiedBy>
  <cp:revision>70</cp:revision>
  <dcterms:created xsi:type="dcterms:W3CDTF">2014-07-09T03:24:44Z</dcterms:created>
  <dcterms:modified xsi:type="dcterms:W3CDTF">2014-07-11T01:23:00Z</dcterms:modified>
</cp:coreProperties>
</file>