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70" r:id="rId2"/>
    <p:sldId id="266" r:id="rId3"/>
    <p:sldId id="264" r:id="rId4"/>
    <p:sldId id="265" r:id="rId5"/>
    <p:sldId id="267" r:id="rId6"/>
    <p:sldId id="271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00"/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9" autoAdjust="0"/>
    <p:restoredTop sz="95785" autoAdjust="0"/>
  </p:normalViewPr>
  <p:slideViewPr>
    <p:cSldViewPr>
      <p:cViewPr>
        <p:scale>
          <a:sx n="96" d="100"/>
          <a:sy n="96" d="100"/>
        </p:scale>
        <p:origin x="-936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pPr/>
              <a:t>2014-06-15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7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435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435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cs typeface="Verdana" pitchFamily="34" charset="0"/>
              </a:rPr>
              <a:t>intro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인트로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5725431"/>
              </p:ext>
            </p:extLst>
          </p:nvPr>
        </p:nvGraphicFramePr>
        <p:xfrm>
          <a:off x="7236296" y="908720"/>
          <a:ext cx="1835696" cy="38021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시에는 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패스워드를 입력해서 가입하고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 이메일 인증 후 가입이 완료된다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가입 페이지에서는 회원연동 안내를 고지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회원연동은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facebook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google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서비스에 한해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ID/PW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찾기 기능이 제공되어야 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 본인 인증을 제공할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관련해서는 트렐로 서비스 정책을 참고한다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 이메일과 패스워드를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 여부를 저장하고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고객의 설정에 따라 동작할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intro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084" y="764704"/>
            <a:ext cx="6899196" cy="5472608"/>
          </a:xfrm>
          <a:prstGeom prst="rect">
            <a:avLst/>
          </a:prstGeom>
        </p:spPr>
      </p:pic>
      <p:pic>
        <p:nvPicPr>
          <p:cNvPr id="15" name="Picture 2" descr="http://www.insightofgscaltex.com/wp-content/uploads/2014/03/%EC%B9%9C%EA%B5%AC-%EC%82%AC%EA%B7%80%EB%8A%94-%EB%B0%A9%EB%B2%95-%EC%A4%91%ED%95%99%EC%83%9D-%EC%B9%9C%EA%B5%AC-%EC%82%AC%EA%B7%80%EA%B8%B0-%EC%A4%91%ED%95%99%EC%83%9D-%EC%B9%9C%EA%B5%AC-%EC%82%AC%EA%B7%80%EB%8A%94-%EB%B0%A9%EB%B2%95-%EC%A4%91%ED%95%99%EC%83%9D-%EC%8B%A0%EA%B4%91%EC%97%AC%EC%A4%9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" y="1268760"/>
            <a:ext cx="6768752" cy="3727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6385" y="3861048"/>
            <a:ext cx="22955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3415" y="3284984"/>
            <a:ext cx="954529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6385" y="5054607"/>
            <a:ext cx="1971675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3074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내가 아는 사람들만</a:t>
            </a:r>
            <a:endParaRPr lang="ko-KR" altLang="en-US" sz="9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4538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편리한 공유시스템</a:t>
            </a:r>
          </a:p>
        </p:txBody>
      </p:sp>
      <p:pic>
        <p:nvPicPr>
          <p:cNvPr id="1032" name="Picture 8" descr="add, friend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95" y="5578634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, config, configuration, control, desktop, equip, equipment, gear, hammer, htaccess, job, options, preferences, production, repair, service, setting, settings, sys, system, tool, tools, work, wrench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8" y="5550026"/>
            <a:ext cx="517283" cy="5172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201321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나눌수록 커지는 우정</a:t>
            </a:r>
          </a:p>
        </p:txBody>
      </p:sp>
      <p:pic>
        <p:nvPicPr>
          <p:cNvPr id="1036" name="Picture 12" descr="bookmark, favorite, favorites, favourite, heart, like, love, star, valentine, valentines da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63" y="5589004"/>
            <a:ext cx="456937" cy="456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3367" y="3758413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1175" y="4355232"/>
            <a:ext cx="227786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Sign up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/   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Forgotten your password?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59832" y="450912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7082" y="39454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693" y="4265330"/>
            <a:ext cx="76944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□ Remember me</a:t>
            </a:r>
            <a:endParaRPr lang="ko-KR" altLang="en-US" sz="8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78669" y="4213287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</a:t>
            </a:r>
            <a:endParaRPr lang="ko-KR" altLang="en-US" dirty="0"/>
          </a:p>
        </p:txBody>
      </p:sp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764704"/>
            <a:ext cx="7056784" cy="5688632"/>
          </a:xfrm>
          <a:prstGeom prst="rect">
            <a:avLst/>
          </a:prstGeom>
        </p:spPr>
      </p:pic>
      <p:pic>
        <p:nvPicPr>
          <p:cNvPr id="6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284984"/>
            <a:ext cx="648072" cy="936104"/>
          </a:xfrm>
          <a:prstGeom prst="rect">
            <a:avLst/>
          </a:prstGeom>
        </p:spPr>
      </p:pic>
      <p:pic>
        <p:nvPicPr>
          <p:cNvPr id="7" name="Pictur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3356992"/>
            <a:ext cx="640749" cy="936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7904" y="4293096"/>
            <a:ext cx="10081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사춘기라서 그래</a:t>
            </a:r>
            <a:r>
              <a:rPr lang="en-US" altLang="ko-KR" sz="1000" b="1" dirty="0" smtClean="0"/>
              <a:t>? 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1" y="5517232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3" y="5517232"/>
            <a:ext cx="7920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12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4653136"/>
            <a:ext cx="690337" cy="864096"/>
          </a:xfrm>
          <a:prstGeom prst="rect">
            <a:avLst/>
          </a:prstGeom>
        </p:spPr>
      </p:pic>
      <p:pic>
        <p:nvPicPr>
          <p:cNvPr id="13" name="Picture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1" y="4653136"/>
            <a:ext cx="720080" cy="86409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236296" y="980729"/>
          <a:ext cx="1907704" cy="5606788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392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메뉴를 선택하면 해당 마을로 이동하거나 마을등록이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나의정보 페이지에서 회원정보를 조회할 수 있어야 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수정은 불가능하다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회원탈퇴는 고객이 본 서비스를 해지하는 것으로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고객정보와 모든 이력데이터는 삭제된다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물건을 등록하거나 반납하는 등의 알림을 표시한다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 이미지 크기를 검토해서 리스트 가로 개수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2~3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 범위 내에서 결정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카테고리 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공유를 신청한 물품과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공유중인 자신의 물품 리스트를 정렬하여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또한  물품 검색기능을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팝업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만들기 창을 띄운다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5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5"/>
          <p:cNvSpPr/>
          <p:nvPr/>
        </p:nvSpPr>
        <p:spPr>
          <a:xfrm>
            <a:off x="5292080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Oval 5"/>
          <p:cNvSpPr/>
          <p:nvPr/>
        </p:nvSpPr>
        <p:spPr>
          <a:xfrm>
            <a:off x="1547664" y="227687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5"/>
          <p:cNvSpPr/>
          <p:nvPr/>
        </p:nvSpPr>
        <p:spPr>
          <a:xfrm>
            <a:off x="539552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Oval 5"/>
          <p:cNvSpPr/>
          <p:nvPr/>
        </p:nvSpPr>
        <p:spPr>
          <a:xfrm>
            <a:off x="406794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Oval 5"/>
          <p:cNvSpPr/>
          <p:nvPr/>
        </p:nvSpPr>
        <p:spPr>
          <a:xfrm>
            <a:off x="5796136" y="134076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27809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Product upload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문품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</a:t>
            </a:r>
            <a:r>
              <a:rPr lang="en-US" altLang="ko-KR" dirty="0" smtClean="0"/>
              <a:t>&gt; product </a:t>
            </a:r>
            <a:r>
              <a:rPr lang="en-US" altLang="ko-KR" dirty="0" smtClean="0"/>
              <a:t>upload</a:t>
            </a:r>
            <a:endParaRPr lang="ko-KR" alt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1840413"/>
              </p:ext>
            </p:extLst>
          </p:nvPr>
        </p:nvGraphicFramePr>
        <p:xfrm>
          <a:off x="7236296" y="908720"/>
          <a:ext cx="1835696" cy="447020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카테고리는 도서를 포함하며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쇼핑에서 제공하는 상품 카테고리를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참조하여 카테고리를 만들어 놓는다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도서를 제외한 나머지 카테고리의 기능은 향후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사용자의 상품 정보 입력을 위해서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쇼핑 검색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연동을 통해 상품명 검색을 활용한 메타정보 연동에 의한 입력 편의를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검색이 불가능한 물품의 경우 사용자가 직접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검색으로 나온 물품정보를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기타옵션으로 공유마을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공유 가능여부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등을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사용자가 해당 마을에서 물품 등록을 진행할 경우 공유 대상인 마을을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 표시하는 등의 입력 편의를 제공한다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연속공유와 공동소유 여부 등은 향후 추가기능으로 구현한다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140968"/>
            <a:ext cx="1110673" cy="1042673"/>
          </a:xfrm>
          <a:prstGeom prst="rect">
            <a:avLst/>
          </a:prstGeom>
        </p:spPr>
      </p:pic>
      <p:sp>
        <p:nvSpPr>
          <p:cNvPr id="43" name="Oval 5"/>
          <p:cNvSpPr/>
          <p:nvPr/>
        </p:nvSpPr>
        <p:spPr>
          <a:xfrm>
            <a:off x="1085299" y="249289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7" name="그림 46" descr="물품등록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764704"/>
            <a:ext cx="7056784" cy="5688632"/>
          </a:xfrm>
          <a:prstGeom prst="rect">
            <a:avLst/>
          </a:prstGeom>
        </p:spPr>
      </p:pic>
      <p:pic>
        <p:nvPicPr>
          <p:cNvPr id="11" name="Picture 2" descr="C:\Users\Administrator\Desktop\프로젝트\두레\헤드퍼스트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16561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5"/>
          <p:cNvSpPr/>
          <p:nvPr/>
        </p:nvSpPr>
        <p:spPr>
          <a:xfrm>
            <a:off x="2515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Oval 5"/>
          <p:cNvSpPr/>
          <p:nvPr/>
        </p:nvSpPr>
        <p:spPr>
          <a:xfrm>
            <a:off x="2051720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Oval 5"/>
          <p:cNvSpPr/>
          <p:nvPr/>
        </p:nvSpPr>
        <p:spPr>
          <a:xfrm>
            <a:off x="4067944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Oval 5"/>
          <p:cNvSpPr/>
          <p:nvPr/>
        </p:nvSpPr>
        <p:spPr>
          <a:xfrm>
            <a:off x="5940152" y="98072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마을</a:t>
            </a:r>
            <a:r>
              <a:rPr lang="ko-KR" altLang="en-US" dirty="0" err="1" smtClean="0"/>
              <a:t>만들</a:t>
            </a:r>
            <a:r>
              <a:rPr lang="ko-KR" altLang="en-US" dirty="0" err="1" smtClean="0"/>
              <a:t>기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328291"/>
              </p:ext>
            </p:extLst>
          </p:nvPr>
        </p:nvGraphicFramePr>
        <p:xfrm>
          <a:off x="7236296" y="908723"/>
          <a:ext cx="1835696" cy="3446490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사용자들은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마을을을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복수개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생성 가능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방설명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물품들의 최대 공유 기간 을 설정하고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주민을 추가하여 방을 만든다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방장은 공유 물품에 대한 반납 프로세스 진행 여부를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결정한다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안정공유 사용 여부 설정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50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모든 방은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private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설정하며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초대받은 회원 이외의 회원들은 어떤 방이 있는지 볼 수 없다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이라는 명칭을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특색있게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수정이 필요함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(ex -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trello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board, Band - band))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마을이장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그림 42" descr="마을만들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80728"/>
            <a:ext cx="5976664" cy="5400600"/>
          </a:xfrm>
          <a:prstGeom prst="rect">
            <a:avLst/>
          </a:prstGeom>
        </p:spPr>
      </p:pic>
      <p:sp>
        <p:nvSpPr>
          <p:cNvPr id="44" name="Oval 5"/>
          <p:cNvSpPr/>
          <p:nvPr/>
        </p:nvSpPr>
        <p:spPr>
          <a:xfrm>
            <a:off x="1475656" y="256490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Oval 5"/>
          <p:cNvSpPr/>
          <p:nvPr/>
        </p:nvSpPr>
        <p:spPr>
          <a:xfrm>
            <a:off x="1475656" y="155679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Intro&gt;main&gt;maul</a:t>
            </a:r>
            <a:endParaRPr lang="ko-KR" altLang="en-US" dirty="0"/>
          </a:p>
        </p:txBody>
      </p:sp>
      <p:pic>
        <p:nvPicPr>
          <p:cNvPr id="5" name="그림 4" descr="마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7092280" cy="59046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36296" y="908720"/>
          <a:ext cx="1907704" cy="5562734"/>
        </p:xfrm>
        <a:graphic>
          <a:graphicData uri="http://schemas.openxmlformats.org/drawingml/2006/table">
            <a:tbl>
              <a:tblPr/>
              <a:tblGrid>
                <a:gridCol w="230402"/>
                <a:gridCol w="1677302"/>
              </a:tblGrid>
              <a:tr h="844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마을의 이름을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주민메뉴를 선택하면 해당 마을에 속한 주민들을 볼 수 있고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주민초대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방장과 마을 주민들이 할 수 있음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관리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주민삭제는 방장이 투표를 통해 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가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초대 방법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개별 회원의 아이디를 검색해서 초대장을 보낸다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결과가 없을 경우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주소로 초대장을 보내서 신규 회원 가입 유도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등록된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댓글들과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주민활동  로그를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마을에 등록된 물품리스트를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 검색과  등록이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5"/>
          <p:cNvSpPr/>
          <p:nvPr/>
        </p:nvSpPr>
        <p:spPr>
          <a:xfrm>
            <a:off x="2771800" y="1700808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Oval 5"/>
          <p:cNvSpPr/>
          <p:nvPr/>
        </p:nvSpPr>
        <p:spPr>
          <a:xfrm>
            <a:off x="1547664" y="220486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Oval 5"/>
          <p:cNvSpPr/>
          <p:nvPr/>
        </p:nvSpPr>
        <p:spPr>
          <a:xfrm>
            <a:off x="1547664" y="41490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Maul sub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Sub page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maul&gt;sub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5725431"/>
              </p:ext>
            </p:extLst>
          </p:nvPr>
        </p:nvGraphicFramePr>
        <p:xfrm>
          <a:off x="7236296" y="908722"/>
          <a:ext cx="1835696" cy="5533296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25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물품등록 검색결과로 나온 물품의 상세 정보를 보여준다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물품의 소유자와 현재공유자 정보를 보여주고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예약 현황에서 해당 물품에 대해 회원이 사전에 예약한 내역을 보여준다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공유를 신청 할 날짜를 선택한다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시작날짜 종료날짜 선택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대여기간은 방장이 마을 만들 때 설정해둔 값이다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사용자가 공유신청을 완료하면 소유자에게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앱은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팝업 알림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소유자가 승인하면 신청자에게 공유승인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연락처 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거절할 경우 상세 이유를 몇 가지 메뉴 중 선택하고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불가 기간을 선택하면 신청자에게 대여불가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거절 이유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공유가능 날짜포함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신청자는 우선순위로 예약상태로 변경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 완료일 하루 전에 신청자와 소유자에게  공유 완료 일에 대한 알림이 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물품에 대한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comment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쓸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대여기능으로 대여 완료 일에 다음 대여신청자에게 물품을 반납할 수 있도록 신청 시 예고하고 사전 알림 메시지에도 반영한다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연속 대여기능은 대여신청이 연속되는 경우에 모두 적용되고 알림도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대여를 연장하고 싶을 경우 종료일 전에 연장신청이 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최대 연장 기간 지정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7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sub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이선민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 descr="물품공유신청팝업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714356"/>
            <a:ext cx="7092882" cy="5838942"/>
          </a:xfrm>
          <a:prstGeom prst="rect">
            <a:avLst/>
          </a:prstGeom>
        </p:spPr>
      </p:pic>
      <p:sp>
        <p:nvSpPr>
          <p:cNvPr id="31" name="Oval 5"/>
          <p:cNvSpPr/>
          <p:nvPr/>
        </p:nvSpPr>
        <p:spPr>
          <a:xfrm>
            <a:off x="2500298" y="11429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"/>
          <p:cNvSpPr/>
          <p:nvPr/>
        </p:nvSpPr>
        <p:spPr>
          <a:xfrm>
            <a:off x="2428860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0430" y="2428868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예약자</a:t>
            </a:r>
          </a:p>
        </p:txBody>
      </p:sp>
      <p:pic>
        <p:nvPicPr>
          <p:cNvPr id="9217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500306"/>
            <a:ext cx="233818" cy="21431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</p:pic>
      <p:sp>
        <p:nvSpPr>
          <p:cNvPr id="34" name="Oval 5"/>
          <p:cNvSpPr/>
          <p:nvPr/>
        </p:nvSpPr>
        <p:spPr>
          <a:xfrm>
            <a:off x="471487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Oval 5"/>
          <p:cNvSpPr/>
          <p:nvPr/>
        </p:nvSpPr>
        <p:spPr>
          <a:xfrm>
            <a:off x="285720" y="121442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Oval 5"/>
          <p:cNvSpPr/>
          <p:nvPr/>
        </p:nvSpPr>
        <p:spPr>
          <a:xfrm>
            <a:off x="214282" y="464344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Oval 5"/>
          <p:cNvSpPr/>
          <p:nvPr/>
        </p:nvSpPr>
        <p:spPr>
          <a:xfrm>
            <a:off x="5786446" y="392906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96136" y="3933056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마이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6477000" cy="5572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791</Words>
  <Application>Microsoft Office PowerPoint</Application>
  <PresentationFormat>화면 슬라이드 쇼(4:3)</PresentationFormat>
  <Paragraphs>193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jinwook</cp:lastModifiedBy>
  <cp:revision>228</cp:revision>
  <dcterms:created xsi:type="dcterms:W3CDTF">2012-01-02T09:06:22Z</dcterms:created>
  <dcterms:modified xsi:type="dcterms:W3CDTF">2014-06-15T15:40:44Z</dcterms:modified>
</cp:coreProperties>
</file>