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9" autoAdjust="0"/>
    <p:restoredTop sz="95785" autoAdjust="0"/>
  </p:normalViewPr>
  <p:slideViewPr>
    <p:cSldViewPr>
      <p:cViewPr>
        <p:scale>
          <a:sx n="150" d="100"/>
          <a:sy n="150" d="100"/>
        </p:scale>
        <p:origin x="-18" y="13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5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C7F7-4424-4936-BFF5-2A66E15E3DE2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89F7-EE4F-4014-B5D5-5BF512011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1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38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680938" y="6675245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 </a:t>
            </a:r>
            <a:fld id="{F5A894EE-77D6-4F05-8468-D0C3201C2451}" type="slidenum">
              <a:rPr lang="en-US" altLang="ko-KR" sz="9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 flipV="1">
            <a:off x="-5862" y="6623050"/>
            <a:ext cx="9155723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1280873"/>
              </p:ext>
            </p:extLst>
          </p:nvPr>
        </p:nvGraphicFramePr>
        <p:xfrm>
          <a:off x="52754" y="260350"/>
          <a:ext cx="9038493" cy="631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/>
                <a:gridCol w="2835540"/>
                <a:gridCol w="923199"/>
                <a:gridCol w="2637708"/>
                <a:gridCol w="400241"/>
                <a:gridCol w="457017"/>
                <a:gridCol w="395657"/>
                <a:gridCol w="628623"/>
              </a:tblGrid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V1.0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2014-06-10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107504" y="31750"/>
            <a:ext cx="307777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rPr>
              <a:t>두레</a:t>
            </a:r>
            <a:endParaRPr lang="ko-KR" altLang="en-US" sz="1200" b="1" dirty="0">
              <a:solidFill>
                <a:prstClr val="black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6" y="980728"/>
            <a:ext cx="6755278" cy="5426524"/>
          </a:xfrm>
          <a:prstGeom prst="rect">
            <a:avLst/>
          </a:prstGeom>
        </p:spPr>
      </p:pic>
      <p:sp>
        <p:nvSpPr>
          <p:cNvPr id="55" name="Rectangle 53"/>
          <p:cNvSpPr/>
          <p:nvPr/>
        </p:nvSpPr>
        <p:spPr>
          <a:xfrm>
            <a:off x="2051719" y="1988840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Rectangle 52"/>
          <p:cNvSpPr/>
          <p:nvPr/>
        </p:nvSpPr>
        <p:spPr>
          <a:xfrm>
            <a:off x="4788024" y="2033062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주민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45979" y="2050976"/>
            <a:ext cx="6219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자바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54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기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Product upload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문품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 &gt; product upload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511" y="1650066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홍기용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22117" y="1596076"/>
            <a:ext cx="1107763" cy="228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마을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40413"/>
              </p:ext>
            </p:extLst>
          </p:nvPr>
        </p:nvGraphicFramePr>
        <p:xfrm>
          <a:off x="7236296" y="908720"/>
          <a:ext cx="1835696" cy="465555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사용자는 본인 및 본인을 포함하는 공동소유의 물품을 등록할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 카테고리는 도서를 포함한 상품으로 선정하되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 카테고리는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쇼핑에서 제공하는 상품 카테고리를 참조해서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 회의 시간에 함께 결정한다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물품등록은 상품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썸네일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이미지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상품수량  등 공통 정보와 각 상품에 맞는 개별 정보로 구분한다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사용자의 상품 정보 입력을 위해서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쇼핑 검색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연동을 통해 상품명 검색을 활용한 메타정보 연동에 의한 입력 편의를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사용자는 물품 상태 정보로 소유자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대상인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그룹방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대여 가능 여부 등을 결정할 수 있고 사용자가 해당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그룹방에서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물품 등록을 진행할 경우 공유 대상인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그룹방을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해당방으로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 표시하는 등의 입력 편의를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기존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통한 정보 연동이 불가능할 경우 사용자는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 직접 입력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선택하고 물품 정보를 직접 입력할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(5/29)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5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826199"/>
            <a:ext cx="3533775" cy="542925"/>
          </a:xfrm>
          <a:prstGeom prst="rect">
            <a:avLst/>
          </a:prstGeom>
        </p:spPr>
      </p:pic>
      <p:sp>
        <p:nvSpPr>
          <p:cNvPr id="52" name="Rectangle 22"/>
          <p:cNvSpPr/>
          <p:nvPr/>
        </p:nvSpPr>
        <p:spPr>
          <a:xfrm>
            <a:off x="1830210" y="232167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Rectangle 27"/>
          <p:cNvSpPr/>
          <p:nvPr/>
        </p:nvSpPr>
        <p:spPr>
          <a:xfrm>
            <a:off x="1830210" y="401346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00743" y="5395401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루이비똥 몽테뉴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72951" y="5400035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Headfirst Java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69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175" y="4221088"/>
            <a:ext cx="1110673" cy="1042673"/>
          </a:xfrm>
          <a:prstGeom prst="rect">
            <a:avLst/>
          </a:prstGeom>
        </p:spPr>
      </p:pic>
      <p:pic>
        <p:nvPicPr>
          <p:cNvPr id="70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4687" y="4218864"/>
            <a:ext cx="1115867" cy="1081708"/>
          </a:xfrm>
          <a:prstGeom prst="rect">
            <a:avLst/>
          </a:prstGeom>
        </p:spPr>
      </p:pic>
      <p:sp>
        <p:nvSpPr>
          <p:cNvPr id="25" name="Oval 5"/>
          <p:cNvSpPr/>
          <p:nvPr/>
        </p:nvSpPr>
        <p:spPr>
          <a:xfrm>
            <a:off x="2309436" y="451631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 descr="C:\Users\Administrator\Desktop\프로젝트\두레\물품등록_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29" y="2182040"/>
            <a:ext cx="4752528" cy="30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21128" y="2492896"/>
            <a:ext cx="98830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도</a:t>
            </a:r>
            <a:r>
              <a:rPr lang="ko-KR" altLang="en-US" sz="6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서</a:t>
            </a:r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22240" y="4658695"/>
            <a:ext cx="1008113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11258" y="3495484"/>
            <a:ext cx="1255106" cy="6480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도서명 </a:t>
            </a:r>
            <a:r>
              <a:rPr lang="en-US" altLang="ko-KR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:</a:t>
            </a:r>
          </a:p>
          <a:p>
            <a:r>
              <a:rPr lang="ko-KR" altLang="en-US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저자 </a:t>
            </a:r>
            <a:r>
              <a:rPr lang="en-US" altLang="ko-KR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:</a:t>
            </a:r>
          </a:p>
          <a:p>
            <a:r>
              <a:rPr lang="ko-KR" altLang="en-US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가격 </a:t>
            </a:r>
            <a:r>
              <a:rPr lang="en-US" altLang="ko-KR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: </a:t>
            </a:r>
            <a:endParaRPr lang="ko-KR" altLang="en-US" sz="8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70625" y="4218864"/>
            <a:ext cx="1381874" cy="655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책이름 </a:t>
            </a:r>
            <a:r>
              <a:rPr lang="en-US" altLang="ko-KR" sz="7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:</a:t>
            </a:r>
          </a:p>
          <a:p>
            <a:endParaRPr lang="en-US" altLang="ko-KR" sz="7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7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저자 </a:t>
            </a:r>
            <a:r>
              <a:rPr lang="en-US" altLang="ko-KR" sz="7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:</a:t>
            </a:r>
          </a:p>
          <a:p>
            <a:endParaRPr lang="en-US" altLang="ko-KR" sz="7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7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가격 </a:t>
            </a:r>
            <a:r>
              <a:rPr lang="en-US" altLang="ko-KR" sz="7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7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4686" y="4259562"/>
            <a:ext cx="785692" cy="151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77114" y="4473307"/>
            <a:ext cx="785692" cy="151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74340" y="4684114"/>
            <a:ext cx="785692" cy="151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301323" y="2642436"/>
            <a:ext cx="1008113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Oval 5"/>
          <p:cNvSpPr/>
          <p:nvPr/>
        </p:nvSpPr>
        <p:spPr>
          <a:xfrm>
            <a:off x="1085299" y="249289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Oval 5"/>
          <p:cNvSpPr/>
          <p:nvPr/>
        </p:nvSpPr>
        <p:spPr>
          <a:xfrm>
            <a:off x="3570625" y="335535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63888" y="4194745"/>
            <a:ext cx="1430636" cy="6799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" name="Picture 2" descr="C:\Users\Administrator\Desktop\프로젝트\두레\헤드퍼스트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46" y="2574774"/>
            <a:ext cx="1026260" cy="7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18957" y="3789040"/>
            <a:ext cx="56906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 err="1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케이시</a:t>
            </a:r>
            <a:r>
              <a:rPr lang="ko-KR" altLang="en-US" sz="7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 시에라</a:t>
            </a:r>
            <a:endParaRPr lang="ko-KR" altLang="en-US" sz="7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14186" y="3645024"/>
            <a:ext cx="63158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 First java</a:t>
            </a:r>
            <a:endParaRPr lang="ko-KR" altLang="en-US" sz="7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4185" y="3939274"/>
            <a:ext cx="35426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28000</a:t>
            </a:r>
            <a:r>
              <a:rPr lang="ko-KR" altLang="en-US" sz="7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원</a:t>
            </a:r>
            <a:endParaRPr lang="ko-KR" altLang="en-US" sz="7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04048" y="3669217"/>
            <a:ext cx="1008113" cy="1670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20795" y="2780928"/>
            <a:ext cx="1008113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Oval 5"/>
          <p:cNvSpPr/>
          <p:nvPr/>
        </p:nvSpPr>
        <p:spPr>
          <a:xfrm>
            <a:off x="6049871" y="267291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2858" y="2636912"/>
            <a:ext cx="42958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 First</a:t>
            </a:r>
            <a:endParaRPr lang="ko-KR" altLang="en-US" sz="7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00554" y="4335166"/>
            <a:ext cx="756957" cy="213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공유</a:t>
            </a:r>
            <a:endParaRPr lang="ko-KR" altLang="en-US" sz="14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8908" y="3157405"/>
            <a:ext cx="775340" cy="5118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연속공유 </a:t>
            </a:r>
            <a:endParaRPr lang="en-US" altLang="ko-KR" sz="10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On/Off</a:t>
            </a:r>
            <a:endParaRPr lang="ko-KR" altLang="en-US" sz="10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96515" y="4621577"/>
            <a:ext cx="756957" cy="213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취소</a:t>
            </a:r>
            <a:endParaRPr lang="ko-KR" altLang="en-US" sz="14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Oval 5"/>
          <p:cNvSpPr/>
          <p:nvPr/>
        </p:nvSpPr>
        <p:spPr>
          <a:xfrm>
            <a:off x="6012160" y="350100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28908" y="3737229"/>
            <a:ext cx="775340" cy="5118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공동소</a:t>
            </a:r>
            <a:r>
              <a:rPr lang="ko-KR" altLang="en-US" sz="10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유</a:t>
            </a:r>
            <a:endParaRPr lang="en-US" altLang="ko-KR" sz="10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On/Off</a:t>
            </a:r>
            <a:endParaRPr lang="ko-KR" altLang="en-US" sz="10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6" y="980728"/>
            <a:ext cx="6755278" cy="542652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maul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마을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511" y="1650066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홍기용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22117" y="1596076"/>
            <a:ext cx="1107763" cy="228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마을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8291"/>
              </p:ext>
            </p:extLst>
          </p:nvPr>
        </p:nvGraphicFramePr>
        <p:xfrm>
          <a:off x="7236296" y="908723"/>
          <a:ext cx="1835696" cy="5942721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사용자들은 방을 생성할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복수개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생성 가능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방을 생성한 사람이 방장이 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생성시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방설명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 초대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방에 초대된 회원들은 다른 회원들을 초대할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 방법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지정해놓은 그룹 전체에게 초대장을 보낸다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복수 그룹 가능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개별 회원의 아이디를 검색해서 초대장을 보낸다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결과가 없을 경우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주소로 초대장을 보내서 신규 회원 가입 유도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36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UI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 보여줄 정보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목록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물품 목록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트렐로처럼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방에 대한 알림 소식을 보여준다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새회원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새 물품등록 등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22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초대된 회원 관리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방장이 회원 추가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삭제 가능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 위임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방장이 다른 회원을 지정해서 방장 권한을 넘길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위임 대상에게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승락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절차를 거친다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방장은 공유 물품에 대한 반납 프로세스 진행 여부를 결정한다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50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방은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private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설정하며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초대받은 회원 이외의 회원들은 어떤 방이 있는지 볼 수 없다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이라는 명칭을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특색있게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수정이 필요함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(ex -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trello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board, Band - band))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마을이장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826199"/>
            <a:ext cx="3533775" cy="542925"/>
          </a:xfrm>
          <a:prstGeom prst="rect">
            <a:avLst/>
          </a:prstGeom>
        </p:spPr>
      </p:pic>
      <p:sp>
        <p:nvSpPr>
          <p:cNvPr id="13" name="Rectangle 11"/>
          <p:cNvSpPr/>
          <p:nvPr/>
        </p:nvSpPr>
        <p:spPr>
          <a:xfrm>
            <a:off x="1830210" y="1948731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Rectangle 22"/>
          <p:cNvSpPr/>
          <p:nvPr/>
        </p:nvSpPr>
        <p:spPr>
          <a:xfrm>
            <a:off x="1830210" y="232167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Rectangle 27"/>
          <p:cNvSpPr/>
          <p:nvPr/>
        </p:nvSpPr>
        <p:spPr>
          <a:xfrm>
            <a:off x="1830210" y="401346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1846329" y="1992857"/>
            <a:ext cx="463107" cy="2034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전체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644008" y="2002665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MENU</a:t>
            </a:r>
            <a:endParaRPr lang="ko-KR" altLang="en-US" sz="10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483768" y="1986229"/>
            <a:ext cx="154215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Rectangle 38"/>
          <p:cNvSpPr/>
          <p:nvPr/>
        </p:nvSpPr>
        <p:spPr>
          <a:xfrm>
            <a:off x="4074340" y="1997125"/>
            <a:ext cx="455638" cy="205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0743" y="5395401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루이비똥 몽테뉴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2951" y="5400035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Headfirst Java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22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175" y="4221088"/>
            <a:ext cx="1110673" cy="1042673"/>
          </a:xfrm>
          <a:prstGeom prst="rect">
            <a:avLst/>
          </a:prstGeom>
        </p:spPr>
      </p:pic>
      <p:pic>
        <p:nvPicPr>
          <p:cNvPr id="23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4687" y="4218864"/>
            <a:ext cx="1115867" cy="1081708"/>
          </a:xfrm>
          <a:prstGeom prst="rect">
            <a:avLst/>
          </a:prstGeom>
        </p:spPr>
      </p:pic>
      <p:pic>
        <p:nvPicPr>
          <p:cNvPr id="2050" name="Picture 2" descr="C:\Users\Administrator\Desktop\프로젝트\두레\마을만들기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73" y="2420888"/>
            <a:ext cx="4087746" cy="29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338660" y="2636911"/>
            <a:ext cx="1153220" cy="520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5"/>
          <p:cNvSpPr/>
          <p:nvPr/>
        </p:nvSpPr>
        <p:spPr>
          <a:xfrm>
            <a:off x="3498360" y="254622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4401398"/>
            <a:ext cx="3029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sharing</a:t>
            </a:r>
            <a:endParaRPr lang="ko-KR" altLang="en-US" sz="7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5920" y="4419120"/>
            <a:ext cx="90000" cy="9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9340" y="4639244"/>
            <a:ext cx="90000" cy="9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44" y="4410259"/>
            <a:ext cx="87524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안전공유 </a:t>
            </a:r>
            <a:r>
              <a:rPr lang="ko-KR" altLang="en-US" sz="6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미사용 </a:t>
            </a:r>
            <a:r>
              <a:rPr lang="en-US" altLang="ko-KR" sz="6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(default)</a:t>
            </a:r>
            <a:endParaRPr lang="ko-KR" altLang="en-US" sz="6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5443" y="4639244"/>
            <a:ext cx="47769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안전공유 </a:t>
            </a:r>
            <a:r>
              <a:rPr lang="ko-KR" altLang="en-US" sz="6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사용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96132" y="4576232"/>
            <a:ext cx="115322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Oval 5"/>
          <p:cNvSpPr/>
          <p:nvPr/>
        </p:nvSpPr>
        <p:spPr>
          <a:xfrm>
            <a:off x="5049352" y="446822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30" y="3447120"/>
            <a:ext cx="2012656" cy="84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973348" y="4388861"/>
            <a:ext cx="173494" cy="85512"/>
            <a:chOff x="3984687" y="4378608"/>
            <a:chExt cx="173494" cy="85512"/>
          </a:xfrm>
        </p:grpSpPr>
        <p:cxnSp>
          <p:nvCxnSpPr>
            <p:cNvPr id="10" name="직선 연결선 9"/>
            <p:cNvCxnSpPr/>
            <p:nvPr/>
          </p:nvCxnSpPr>
          <p:spPr>
            <a:xfrm flipH="1">
              <a:off x="4070921" y="4378608"/>
              <a:ext cx="87260" cy="855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984687" y="4401398"/>
              <a:ext cx="95217" cy="550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2438768" y="4393155"/>
            <a:ext cx="90000" cy="9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397021" y="4358642"/>
            <a:ext cx="173494" cy="85512"/>
            <a:chOff x="3984687" y="4378608"/>
            <a:chExt cx="173494" cy="85512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4070921" y="4378608"/>
              <a:ext cx="87260" cy="855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984687" y="4401398"/>
              <a:ext cx="95217" cy="550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2397021" y="4509120"/>
            <a:ext cx="536375" cy="1762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6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돋움" pitchFamily="50" charset="-127"/>
            <a:ea typeface="돋움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445</Words>
  <Application>Microsoft Office PowerPoint</Application>
  <PresentationFormat>화면 슬라이드 쇼(4:3)</PresentationFormat>
  <Paragraphs>104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3_Office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wonsok</dc:creator>
  <cp:lastModifiedBy>Registered User</cp:lastModifiedBy>
  <cp:revision>211</cp:revision>
  <dcterms:created xsi:type="dcterms:W3CDTF">2012-01-02T09:06:22Z</dcterms:created>
  <dcterms:modified xsi:type="dcterms:W3CDTF">2014-06-11T14:48:19Z</dcterms:modified>
</cp:coreProperties>
</file>