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234" y="-1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4678F-F04E-43EF-94EA-D9D8D80B7725}" type="datetimeFigureOut">
              <a:rPr lang="ko-KR" altLang="en-US" smtClean="0"/>
              <a:t>2014-07-09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561BF-4D1A-464B-9B4F-1AF2F5240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478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4678F-F04E-43EF-94EA-D9D8D80B7725}" type="datetimeFigureOut">
              <a:rPr lang="ko-KR" altLang="en-US" smtClean="0"/>
              <a:t>2014-07-09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561BF-4D1A-464B-9B4F-1AF2F5240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023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4678F-F04E-43EF-94EA-D9D8D80B7725}" type="datetimeFigureOut">
              <a:rPr lang="ko-KR" altLang="en-US" smtClean="0"/>
              <a:t>2014-07-09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561BF-4D1A-464B-9B4F-1AF2F5240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936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4678F-F04E-43EF-94EA-D9D8D80B7725}" type="datetimeFigureOut">
              <a:rPr lang="ko-KR" altLang="en-US" smtClean="0"/>
              <a:t>2014-07-09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561BF-4D1A-464B-9B4F-1AF2F5240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617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4678F-F04E-43EF-94EA-D9D8D80B7725}" type="datetimeFigureOut">
              <a:rPr lang="ko-KR" altLang="en-US" smtClean="0"/>
              <a:t>2014-07-09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561BF-4D1A-464B-9B4F-1AF2F5240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8135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4678F-F04E-43EF-94EA-D9D8D80B7725}" type="datetimeFigureOut">
              <a:rPr lang="ko-KR" altLang="en-US" smtClean="0"/>
              <a:t>2014-07-09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561BF-4D1A-464B-9B4F-1AF2F5240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222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4678F-F04E-43EF-94EA-D9D8D80B7725}" type="datetimeFigureOut">
              <a:rPr lang="ko-KR" altLang="en-US" smtClean="0"/>
              <a:t>2014-07-09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561BF-4D1A-464B-9B4F-1AF2F5240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0039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4678F-F04E-43EF-94EA-D9D8D80B7725}" type="datetimeFigureOut">
              <a:rPr lang="ko-KR" altLang="en-US" smtClean="0"/>
              <a:t>2014-07-09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561BF-4D1A-464B-9B4F-1AF2F5240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368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4678F-F04E-43EF-94EA-D9D8D80B7725}" type="datetimeFigureOut">
              <a:rPr lang="ko-KR" altLang="en-US" smtClean="0"/>
              <a:t>2014-07-09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561BF-4D1A-464B-9B4F-1AF2F5240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7611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4678F-F04E-43EF-94EA-D9D8D80B7725}" type="datetimeFigureOut">
              <a:rPr lang="ko-KR" altLang="en-US" smtClean="0"/>
              <a:t>2014-07-09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561BF-4D1A-464B-9B4F-1AF2F5240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717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4678F-F04E-43EF-94EA-D9D8D80B7725}" type="datetimeFigureOut">
              <a:rPr lang="ko-KR" altLang="en-US" smtClean="0"/>
              <a:t>2014-07-09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561BF-4D1A-464B-9B4F-1AF2F5240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958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4678F-F04E-43EF-94EA-D9D8D80B7725}" type="datetimeFigureOut">
              <a:rPr lang="ko-KR" altLang="en-US" smtClean="0"/>
              <a:t>2014-07-09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561BF-4D1A-464B-9B4F-1AF2F5240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706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75856" y="836712"/>
            <a:ext cx="2592288" cy="5472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d</a:t>
            </a:r>
            <a:r>
              <a:rPr lang="en-US" altLang="ko-KR" b="1" dirty="0" err="1" smtClean="0">
                <a:solidFill>
                  <a:schemeClr val="tx1"/>
                </a:solidFill>
              </a:rPr>
              <a:t>oore.control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504" y="836712"/>
            <a:ext cx="2592288" cy="5472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servlet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444208" y="836712"/>
            <a:ext cx="2592288" cy="5472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doore.dao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23528" y="1484384"/>
            <a:ext cx="13956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err="1" smtClean="0"/>
              <a:t>DispatcherServlet</a:t>
            </a:r>
            <a:endParaRPr lang="en-US" altLang="ko-KR" sz="12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79512" y="260648"/>
            <a:ext cx="11673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+mj-ea"/>
                <a:ea typeface="+mj-ea"/>
              </a:rPr>
              <a:t>1. </a:t>
            </a:r>
            <a:r>
              <a:rPr lang="ko-KR" altLang="en-US" sz="1400" dirty="0" smtClean="0">
                <a:latin typeface="+mj-ea"/>
                <a:ea typeface="+mj-ea"/>
              </a:rPr>
              <a:t>설계 개요</a:t>
            </a:r>
            <a:endParaRPr lang="ko-KR" altLang="en-US" sz="1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56935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/>
          <p:nvPr/>
        </p:nvSpPr>
        <p:spPr>
          <a:xfrm>
            <a:off x="1048131" y="1955168"/>
            <a:ext cx="2193227" cy="43774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DispatcherServlet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Rectangle 9"/>
          <p:cNvSpPr/>
          <p:nvPr/>
        </p:nvSpPr>
        <p:spPr>
          <a:xfrm>
            <a:off x="1048131" y="2392913"/>
            <a:ext cx="2193227" cy="18092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Rectangle 10"/>
          <p:cNvSpPr/>
          <p:nvPr/>
        </p:nvSpPr>
        <p:spPr>
          <a:xfrm>
            <a:off x="1048131" y="2575513"/>
            <a:ext cx="2193227" cy="103564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+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init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ServletConfig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conf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): void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+ </a:t>
            </a:r>
            <a:r>
              <a:rPr lang="en-US" altLang="ko-KR" sz="1000" dirty="0" err="1" smtClean="0">
                <a:solidFill>
                  <a:schemeClr val="tx1"/>
                </a:solidFill>
                <a:latin typeface="+mn-ea"/>
              </a:rPr>
              <a:t>processRequest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(A): void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+ </a:t>
            </a:r>
            <a:r>
              <a:rPr lang="en-US" altLang="ko-KR" sz="1000" dirty="0" err="1" smtClean="0">
                <a:solidFill>
                  <a:schemeClr val="tx1"/>
                </a:solidFill>
                <a:latin typeface="+mn-ea"/>
              </a:rPr>
              <a:t>sendContent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(B): void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+ 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dispatch(C): void</a:t>
            </a:r>
          </a:p>
          <a:p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+ </a:t>
            </a:r>
            <a:r>
              <a:rPr lang="en-US" altLang="ko-KR" sz="1000" dirty="0" err="1" smtClean="0">
                <a:solidFill>
                  <a:schemeClr val="tx1"/>
                </a:solidFill>
                <a:latin typeface="+mn-ea"/>
              </a:rPr>
              <a:t>doGet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(A): void</a:t>
            </a:r>
          </a:p>
          <a:p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+ </a:t>
            </a:r>
            <a:r>
              <a:rPr lang="en-US" altLang="ko-KR" sz="1000" dirty="0" err="1" smtClean="0">
                <a:solidFill>
                  <a:schemeClr val="tx1"/>
                </a:solidFill>
                <a:latin typeface="+mn-ea"/>
              </a:rPr>
              <a:t>doPost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(A): void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79512" y="260648"/>
            <a:ext cx="925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+mj-ea"/>
                <a:ea typeface="+mj-ea"/>
              </a:rPr>
              <a:t>2. servlet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28" name="Rectangle 8"/>
          <p:cNvSpPr/>
          <p:nvPr/>
        </p:nvSpPr>
        <p:spPr>
          <a:xfrm>
            <a:off x="1048131" y="863708"/>
            <a:ext cx="2193227" cy="43774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  <a:latin typeface="+mn-ea"/>
              </a:rPr>
              <a:t>HttpServlet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2" name="직선 화살표 연결선 31"/>
          <p:cNvCxnSpPr>
            <a:stCxn id="7" idx="0"/>
            <a:endCxn id="28" idx="2"/>
          </p:cNvCxnSpPr>
          <p:nvPr/>
        </p:nvCxnSpPr>
        <p:spPr>
          <a:xfrm flipV="1">
            <a:off x="2144745" y="1301453"/>
            <a:ext cx="0" cy="65371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755576" y="6453336"/>
            <a:ext cx="4729742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altLang="ko-KR" sz="800" dirty="0" smtClean="0">
                <a:latin typeface="+mn-ea"/>
              </a:rPr>
              <a:t>A: </a:t>
            </a:r>
            <a:r>
              <a:rPr lang="en-US" altLang="ko-KR" sz="800" dirty="0" err="1" smtClean="0">
                <a:latin typeface="+mn-ea"/>
              </a:rPr>
              <a:t>HttpServletRequest</a:t>
            </a:r>
            <a:r>
              <a:rPr lang="en-US" altLang="ko-KR" sz="800" dirty="0" smtClean="0">
                <a:latin typeface="+mn-ea"/>
              </a:rPr>
              <a:t> </a:t>
            </a:r>
            <a:r>
              <a:rPr lang="en-US" altLang="ko-KR" sz="800" dirty="0">
                <a:latin typeface="+mn-ea"/>
              </a:rPr>
              <a:t>request</a:t>
            </a:r>
            <a:r>
              <a:rPr lang="en-US" altLang="ko-KR" sz="800" dirty="0" smtClean="0">
                <a:latin typeface="+mn-ea"/>
              </a:rPr>
              <a:t>, </a:t>
            </a:r>
            <a:r>
              <a:rPr lang="en-US" altLang="ko-KR" sz="800" dirty="0" err="1" smtClean="0">
                <a:latin typeface="+mn-ea"/>
              </a:rPr>
              <a:t>HttpServletResponse</a:t>
            </a:r>
            <a:r>
              <a:rPr lang="en-US" altLang="ko-KR" sz="800" dirty="0" smtClean="0">
                <a:latin typeface="+mn-ea"/>
              </a:rPr>
              <a:t> response</a:t>
            </a:r>
          </a:p>
          <a:p>
            <a:pPr marL="171450" indent="-171450">
              <a:buFont typeface="Arial" charset="0"/>
              <a:buChar char="•"/>
            </a:pPr>
            <a:r>
              <a:rPr lang="en-US" altLang="ko-KR" sz="800" dirty="0" smtClean="0">
                <a:latin typeface="+mn-ea"/>
              </a:rPr>
              <a:t>B: </a:t>
            </a:r>
            <a:r>
              <a:rPr lang="en-US" altLang="ko-KR" sz="800" dirty="0" err="1" smtClean="0"/>
              <a:t>HttpServletRequest</a:t>
            </a:r>
            <a:r>
              <a:rPr lang="en-US" altLang="ko-KR" sz="800" dirty="0" smtClean="0"/>
              <a:t> request, </a:t>
            </a:r>
            <a:r>
              <a:rPr lang="en-US" altLang="ko-KR" sz="800" dirty="0" err="1" smtClean="0"/>
              <a:t>HttpServletResponse</a:t>
            </a:r>
            <a:r>
              <a:rPr lang="en-US" altLang="ko-KR" sz="800" dirty="0" smtClean="0"/>
              <a:t> </a:t>
            </a:r>
            <a:r>
              <a:rPr lang="en-US" altLang="ko-KR" sz="800" dirty="0"/>
              <a:t>response, </a:t>
            </a:r>
            <a:r>
              <a:rPr lang="en-US" altLang="ko-KR" sz="800" dirty="0" err="1"/>
              <a:t>CommandResult</a:t>
            </a:r>
            <a:r>
              <a:rPr lang="en-US" altLang="ko-KR" sz="800" dirty="0"/>
              <a:t> </a:t>
            </a:r>
            <a:r>
              <a:rPr lang="en-US" altLang="ko-KR" sz="800" dirty="0" err="1" smtClean="0"/>
              <a:t>commandResult</a:t>
            </a:r>
            <a:endParaRPr lang="en-US" altLang="ko-KR" sz="800" dirty="0"/>
          </a:p>
          <a:p>
            <a:pPr marL="171450" indent="-171450">
              <a:buFont typeface="Arial" charset="0"/>
              <a:buChar char="•"/>
            </a:pPr>
            <a:r>
              <a:rPr lang="en-US" altLang="ko-KR" sz="800" dirty="0" smtClean="0"/>
              <a:t>C: </a:t>
            </a:r>
            <a:r>
              <a:rPr lang="en-US" altLang="ko-KR" sz="800" dirty="0" err="1"/>
              <a:t>HttpServletRequest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request,</a:t>
            </a:r>
            <a:r>
              <a:rPr lang="en-US" altLang="ko-KR" sz="800" dirty="0"/>
              <a:t> </a:t>
            </a:r>
            <a:r>
              <a:rPr lang="en-US" altLang="ko-KR" sz="800" dirty="0" err="1" smtClean="0"/>
              <a:t>HttpServletResponse</a:t>
            </a:r>
            <a:r>
              <a:rPr lang="en-US" altLang="ko-KR" sz="800" dirty="0" smtClean="0"/>
              <a:t> </a:t>
            </a:r>
            <a:r>
              <a:rPr lang="en-US" altLang="ko-KR" sz="800" dirty="0"/>
              <a:t>response, String </a:t>
            </a:r>
            <a:r>
              <a:rPr lang="en-US" altLang="ko-KR" sz="800" dirty="0" smtClean="0"/>
              <a:t>page</a:t>
            </a:r>
          </a:p>
        </p:txBody>
      </p:sp>
    </p:spTree>
    <p:extLst>
      <p:ext uri="{BB962C8B-B14F-4D97-AF65-F5344CB8AC3E}">
        <p14:creationId xmlns:p14="http://schemas.microsoft.com/office/powerpoint/2010/main" val="311843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1070</TotalTime>
  <Words>65</Words>
  <Application>Microsoft Office PowerPoint</Application>
  <PresentationFormat>화면 슬라이드 쇼(4:3)</PresentationFormat>
  <Paragraphs>17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장원석</dc:creator>
  <cp:lastModifiedBy>장원석</cp:lastModifiedBy>
  <cp:revision>13</cp:revision>
  <dcterms:created xsi:type="dcterms:W3CDTF">2014-07-09T06:23:41Z</dcterms:created>
  <dcterms:modified xsi:type="dcterms:W3CDTF">2014-07-10T01:41:33Z</dcterms:modified>
</cp:coreProperties>
</file>