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99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249" autoAdjust="0"/>
    <p:restoredTop sz="95785" autoAdjust="0"/>
  </p:normalViewPr>
  <p:slideViewPr>
    <p:cSldViewPr>
      <p:cViewPr>
        <p:scale>
          <a:sx n="110" d="100"/>
          <a:sy n="110" d="100"/>
        </p:scale>
        <p:origin x="-27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25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FC7F7-4424-4936-BFF5-2A66E15E3DE2}" type="datetimeFigureOut">
              <a:rPr lang="ko-KR" altLang="en-US" smtClean="0"/>
              <a:pPr/>
              <a:t>2014-06-12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889F7-EE4F-4014-B5D5-5BF512011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8431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975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B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13290" y="260353"/>
            <a:ext cx="2828192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572001" y="260353"/>
            <a:ext cx="2642089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823546" y="479428"/>
            <a:ext cx="6384681" cy="1952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74387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680938" y="6675245"/>
            <a:ext cx="4440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PAGE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 </a:t>
            </a:r>
            <a:fld id="{F5A894EE-77D6-4F05-8468-D0C3201C2451}" type="slidenum">
              <a:rPr lang="en-US" altLang="ko-KR" sz="90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Verdana" pitchFamily="34" charset="0"/>
            </a:endParaRPr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 flipV="1">
            <a:off x="-5862" y="6623050"/>
            <a:ext cx="9155723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2761280873"/>
              </p:ext>
            </p:extLst>
          </p:nvPr>
        </p:nvGraphicFramePr>
        <p:xfrm>
          <a:off x="52754" y="260350"/>
          <a:ext cx="9038493" cy="631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08"/>
                <a:gridCol w="2835540"/>
                <a:gridCol w="923199"/>
                <a:gridCol w="2637708"/>
                <a:gridCol w="400241"/>
                <a:gridCol w="457017"/>
                <a:gridCol w="395657"/>
                <a:gridCol w="628623"/>
              </a:tblGrid>
              <a:tr h="21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화면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 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페이지 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VER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V1.0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화면 경로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2014-06-10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19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Description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6693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 userDrawn="1"/>
        </p:nvSpPr>
        <p:spPr>
          <a:xfrm>
            <a:off x="107504" y="31750"/>
            <a:ext cx="307777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Verdana" pitchFamily="34" charset="0"/>
              </a:rPr>
              <a:t>두레</a:t>
            </a:r>
            <a:endParaRPr lang="ko-KR" altLang="en-US" sz="1200" b="1" dirty="0">
              <a:solidFill>
                <a:prstClr val="black"/>
              </a:solidFill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26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7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8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Maul sub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Sub page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 &gt; maul&gt;sub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58" name="Group 13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5725431"/>
              </p:ext>
            </p:extLst>
          </p:nvPr>
        </p:nvGraphicFramePr>
        <p:xfrm>
          <a:off x="7236296" y="908722"/>
          <a:ext cx="1835696" cy="5540364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256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물품등록 검색결과로 나온 물품의 상세 정보를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물품의 소유자와 현재공유자 정보를 보여주고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예약 현황에서 해당 물품에 대해 회원이 사전에 예약한 내역을 보여준다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공유를 신청 할 날짜를 선택한다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시작날짜 종료날짜 선택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최대 대여기간은 방장이 마을 만들 때 설정해둔 값이다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사용자가 공유신청을 완료하면 소유자에게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앱은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팝업 알림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소유자가 승인하면 신청자에게 공유승인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연락처 포함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거절할 경우 상세 이유를 몇 가지 메뉴 중 선택하고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 불가 기간을 선택하면 신청자에게 대여불가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거절 이유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공유가능 날짜포함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신청자는 우선순위로 예약상태로 변경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 완료일 하루 전에 신청자와 소유자에게  공유 완료 일에 대한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 생성시 방장이 반납 프로세스 여부를 결정한 결과에 따라 반납신청 버튼 유무가 결정된다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자세한 사항 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물품에 대한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comment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쓸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연속 대여기능으로 대여 완료 일에 다음 대여신청자에게 물품을 반납할 수 있도록 신청 시 예고하고 사전 알림 메시지에도 반영한다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연속 대여기능은 대여신청이 연속되는 경우에 모두 적용되고 알림도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대여를 연장하고 싶을 경우 종료일 전에 연장신청이 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최대 연장 기간 지정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6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76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469924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7524751" y="260353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sub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800" b="1" dirty="0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이선민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40361" y="4321299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" name="그림 29" descr="물품공유신청팝업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6" y="714356"/>
            <a:ext cx="7072362" cy="5838942"/>
          </a:xfrm>
          <a:prstGeom prst="rect">
            <a:avLst/>
          </a:prstGeom>
        </p:spPr>
      </p:pic>
      <p:sp>
        <p:nvSpPr>
          <p:cNvPr id="31" name="Oval 5"/>
          <p:cNvSpPr/>
          <p:nvPr/>
        </p:nvSpPr>
        <p:spPr>
          <a:xfrm>
            <a:off x="2500298" y="114298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Oval 5"/>
          <p:cNvSpPr/>
          <p:nvPr/>
        </p:nvSpPr>
        <p:spPr>
          <a:xfrm>
            <a:off x="2428860" y="392906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00430" y="2428868"/>
            <a:ext cx="71438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예약자</a:t>
            </a:r>
          </a:p>
        </p:txBody>
      </p:sp>
      <p:pic>
        <p:nvPicPr>
          <p:cNvPr id="9217" name="Picture 1" descr="C:\Program Files\Microsoft Office\MEDIA\CAGCAT10\j0304933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2500306"/>
            <a:ext cx="233818" cy="21431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</p:pic>
      <p:sp>
        <p:nvSpPr>
          <p:cNvPr id="34" name="Oval 5"/>
          <p:cNvSpPr/>
          <p:nvPr/>
        </p:nvSpPr>
        <p:spPr>
          <a:xfrm>
            <a:off x="4714876" y="392906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Oval 5"/>
          <p:cNvSpPr/>
          <p:nvPr/>
        </p:nvSpPr>
        <p:spPr>
          <a:xfrm>
            <a:off x="285720" y="1214422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Oval 5"/>
          <p:cNvSpPr/>
          <p:nvPr/>
        </p:nvSpPr>
        <p:spPr>
          <a:xfrm>
            <a:off x="214282" y="464344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Oval 5"/>
          <p:cNvSpPr/>
          <p:nvPr/>
        </p:nvSpPr>
        <p:spPr>
          <a:xfrm>
            <a:off x="5786446" y="392906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14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돋움" pitchFamily="50" charset="-127"/>
            <a:ea typeface="돋움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700" dirty="0" smtClean="0">
            <a:latin typeface="돋움" pitchFamily="50" charset="-127"/>
            <a:ea typeface="돋움" pitchFamily="50" charset="-127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3681</TotalTime>
  <Words>226</Words>
  <Application>Microsoft Office PowerPoint</Application>
  <PresentationFormat>화면 슬라이드 쇼(4:3)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3_Office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wonsok</dc:creator>
  <cp:lastModifiedBy>bit</cp:lastModifiedBy>
  <cp:revision>212</cp:revision>
  <dcterms:created xsi:type="dcterms:W3CDTF">2012-01-02T09:06:22Z</dcterms:created>
  <dcterms:modified xsi:type="dcterms:W3CDTF">2014-06-12T00:48:53Z</dcterms:modified>
</cp:coreProperties>
</file>