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E335"/>
    <a:srgbClr val="18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7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2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3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1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3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6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1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1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5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678F-F04E-43EF-94EA-D9D8D80B7725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0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55780"/>
              </p:ext>
            </p:extLst>
          </p:nvPr>
        </p:nvGraphicFramePr>
        <p:xfrm>
          <a:off x="1282700" y="1784960"/>
          <a:ext cx="6578600" cy="3516248"/>
        </p:xfrm>
        <a:graphic>
          <a:graphicData uri="http://schemas.openxmlformats.org/drawingml/2006/table">
            <a:tbl>
              <a:tblPr firstRow="1"/>
              <a:tblGrid>
                <a:gridCol w="609600"/>
                <a:gridCol w="1092200"/>
                <a:gridCol w="4267200"/>
                <a:gridCol w="609600"/>
              </a:tblGrid>
              <a:tr h="37680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개정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클래스설계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2013.10.24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서영준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3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16216" y="621088"/>
            <a:ext cx="2520280" cy="54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doore.dao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4098" y="1471424"/>
            <a:ext cx="24523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DAOFactory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MysqlDAOFactory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MySqlProductDAO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MySqlCustomerDAO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MySqlVillageDAO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MySqlSharingDAO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ProductDAO</a:t>
            </a:r>
            <a:r>
              <a:rPr lang="en-US" altLang="ko-KR" sz="1200" dirty="0" smtClean="0">
                <a:latin typeface="+mn-ea"/>
              </a:rPr>
              <a:t>&lt;&lt;interface&gt;&gt;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CustomerDAO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interface&gt;&gt;</a:t>
            </a:r>
            <a:endParaRPr lang="ko-KR" altLang="en-US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VillageDAO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interface&gt;&gt;</a:t>
            </a:r>
            <a:endParaRPr lang="ko-KR" altLang="en-US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SharingDAO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</a:t>
            </a:r>
            <a:r>
              <a:rPr lang="en-US" altLang="ko-KR" sz="1200" dirty="0" smtClean="0">
                <a:latin typeface="+mn-ea"/>
              </a:rPr>
              <a:t>&gt;&gt;</a:t>
            </a:r>
          </a:p>
          <a:p>
            <a:r>
              <a:rPr lang="en-US" altLang="ko-KR" sz="1200" dirty="0" err="1" smtClean="0">
                <a:latin typeface="+mn-ea"/>
              </a:rPr>
              <a:t>ProductVO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CustomerVO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VillageVO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SharingVO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046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84" y="20556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dao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179512" y="908720"/>
            <a:ext cx="6408712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155631" y="980728"/>
            <a:ext cx="2304256" cy="3312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DAOFactory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155631" y="1880871"/>
            <a:ext cx="2304256" cy="3312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MysqlDAOFactory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67544" y="2881808"/>
            <a:ext cx="1368000" cy="3312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MySqlProductDAO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908032" y="2881808"/>
            <a:ext cx="1368000" cy="3312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MySqlCustomerDAO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348016" y="2881808"/>
            <a:ext cx="1368000" cy="3312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MySqlVillageDAO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88176" y="2881808"/>
            <a:ext cx="1368000" cy="3312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MySqlSharingDAO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67544" y="3717118"/>
            <a:ext cx="1368000" cy="43922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ProductDAO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67544" y="4581214"/>
            <a:ext cx="1368000" cy="3312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ProductVO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908032" y="3717118"/>
            <a:ext cx="1368000" cy="43922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CustomerDAO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908032" y="4581214"/>
            <a:ext cx="1368000" cy="3312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CustomerVO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48016" y="3717118"/>
            <a:ext cx="1368000" cy="43922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VillageDAO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348016" y="4581214"/>
            <a:ext cx="1368000" cy="3312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VillageVO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788176" y="3717118"/>
            <a:ext cx="1368000" cy="43922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SharingDAO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788176" y="4581214"/>
            <a:ext cx="1368000" cy="3312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SharingVO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/>
          <p:cNvCxnSpPr>
            <a:stCxn id="96" idx="0"/>
            <a:endCxn id="95" idx="2"/>
          </p:cNvCxnSpPr>
          <p:nvPr/>
        </p:nvCxnSpPr>
        <p:spPr>
          <a:xfrm flipV="1">
            <a:off x="3307759" y="1311982"/>
            <a:ext cx="0" cy="56888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51147" y="256490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114" name="직선 화살표 연결선 69"/>
          <p:cNvCxnSpPr>
            <a:stCxn id="96" idx="2"/>
            <a:endCxn id="97" idx="0"/>
          </p:cNvCxnSpPr>
          <p:nvPr/>
        </p:nvCxnSpPr>
        <p:spPr>
          <a:xfrm rot="5400000">
            <a:off x="1894811" y="1468859"/>
            <a:ext cx="669683" cy="215621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69"/>
          <p:cNvCxnSpPr>
            <a:stCxn id="96" idx="2"/>
            <a:endCxn id="98" idx="0"/>
          </p:cNvCxnSpPr>
          <p:nvPr/>
        </p:nvCxnSpPr>
        <p:spPr>
          <a:xfrm rot="5400000">
            <a:off x="2615055" y="2189103"/>
            <a:ext cx="669683" cy="71572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69"/>
          <p:cNvCxnSpPr>
            <a:stCxn id="96" idx="2"/>
            <a:endCxn id="99" idx="0"/>
          </p:cNvCxnSpPr>
          <p:nvPr/>
        </p:nvCxnSpPr>
        <p:spPr>
          <a:xfrm rot="16200000" flipH="1">
            <a:off x="3335046" y="2184837"/>
            <a:ext cx="669683" cy="72425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69"/>
          <p:cNvCxnSpPr>
            <a:stCxn id="96" idx="2"/>
            <a:endCxn id="100" idx="0"/>
          </p:cNvCxnSpPr>
          <p:nvPr/>
        </p:nvCxnSpPr>
        <p:spPr>
          <a:xfrm rot="16200000" flipH="1">
            <a:off x="4055126" y="1464757"/>
            <a:ext cx="669683" cy="216441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755576" y="5683643"/>
            <a:ext cx="2232248" cy="2154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55576" y="5251594"/>
            <a:ext cx="2232248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&lt;&lt;abstract&gt;&gt;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779912" y="5381110"/>
            <a:ext cx="2232248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779912" y="5813157"/>
            <a:ext cx="2232248" cy="8562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8" name="직선 화살표 연결선 117"/>
          <p:cNvCxnSpPr>
            <a:stCxn id="97" idx="2"/>
            <a:endCxn id="101" idx="0"/>
          </p:cNvCxnSpPr>
          <p:nvPr/>
        </p:nvCxnSpPr>
        <p:spPr>
          <a:xfrm>
            <a:off x="1151544" y="3213062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98" idx="2"/>
            <a:endCxn id="103" idx="0"/>
          </p:cNvCxnSpPr>
          <p:nvPr/>
        </p:nvCxnSpPr>
        <p:spPr>
          <a:xfrm>
            <a:off x="2592032" y="3213062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99" idx="2"/>
            <a:endCxn id="105" idx="0"/>
          </p:cNvCxnSpPr>
          <p:nvPr/>
        </p:nvCxnSpPr>
        <p:spPr>
          <a:xfrm>
            <a:off x="4032016" y="3213062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00" idx="2"/>
            <a:endCxn id="107" idx="0"/>
          </p:cNvCxnSpPr>
          <p:nvPr/>
        </p:nvCxnSpPr>
        <p:spPr>
          <a:xfrm>
            <a:off x="5472176" y="3213062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591307" y="256490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031467" y="256490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471627" y="256490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138" name="이등변 삼각형 137"/>
          <p:cNvSpPr/>
          <p:nvPr/>
        </p:nvSpPr>
        <p:spPr>
          <a:xfrm rot="10800000">
            <a:off x="1091553" y="356512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이등변 삼각형 138"/>
          <p:cNvSpPr/>
          <p:nvPr/>
        </p:nvSpPr>
        <p:spPr>
          <a:xfrm rot="10800000">
            <a:off x="2521102" y="356512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이등변 삼각형 139"/>
          <p:cNvSpPr/>
          <p:nvPr/>
        </p:nvSpPr>
        <p:spPr>
          <a:xfrm rot="10800000">
            <a:off x="3971874" y="356512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1" name="이등변 삼각형 140"/>
          <p:cNvSpPr/>
          <p:nvPr/>
        </p:nvSpPr>
        <p:spPr>
          <a:xfrm rot="10800000">
            <a:off x="5409443" y="356512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6" name="직선 화살표 연결선 145"/>
          <p:cNvCxnSpPr/>
          <p:nvPr/>
        </p:nvCxnSpPr>
        <p:spPr>
          <a:xfrm flipH="1">
            <a:off x="3023828" y="6021287"/>
            <a:ext cx="756084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779912" y="5806027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 </a:t>
            </a:r>
            <a:r>
              <a:rPr lang="en-US" altLang="ko-KR" sz="800" dirty="0" err="1"/>
              <a:t>getProductDAO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mySqlProductDAO</a:t>
            </a:r>
            <a:endParaRPr lang="en-US" altLang="ko-KR" sz="800" dirty="0"/>
          </a:p>
          <a:p>
            <a:r>
              <a:rPr lang="en-US" altLang="ko-KR" sz="800" dirty="0"/>
              <a:t>+ </a:t>
            </a:r>
            <a:r>
              <a:rPr lang="en-US" altLang="ko-KR" sz="800" dirty="0" err="1"/>
              <a:t>getCustomerDAO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mySqlCustomerDAO</a:t>
            </a:r>
            <a:endParaRPr lang="en-US" altLang="ko-KR" sz="800" dirty="0"/>
          </a:p>
          <a:p>
            <a:r>
              <a:rPr lang="en-US" altLang="ko-KR" sz="800" dirty="0"/>
              <a:t>+ </a:t>
            </a:r>
            <a:r>
              <a:rPr lang="en-US" altLang="ko-KR" sz="800" dirty="0" err="1"/>
              <a:t>getVillageDAO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mySqlVillageDAO</a:t>
            </a:r>
            <a:endParaRPr lang="en-US" altLang="ko-KR" sz="800" dirty="0"/>
          </a:p>
          <a:p>
            <a:r>
              <a:rPr lang="en-US" altLang="ko-KR" sz="800" dirty="0"/>
              <a:t>+ </a:t>
            </a:r>
            <a:r>
              <a:rPr lang="en-US" altLang="ko-KR" sz="800" dirty="0" err="1"/>
              <a:t>getSharingDAO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mySqlSharingDAO</a:t>
            </a:r>
            <a:endParaRPr lang="en-US" altLang="ko-KR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55576" y="5915835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getProductDAO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ProductDAO</a:t>
            </a:r>
            <a:r>
              <a:rPr lang="en-US" altLang="ko-KR" sz="800" dirty="0" smtClean="0"/>
              <a:t>{abstract}</a:t>
            </a:r>
            <a:endParaRPr lang="en-US" altLang="ko-KR" sz="800" dirty="0" smtClean="0"/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getCustomerDAO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CustomerDAO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getVillageDAO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VillageDAO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getSharingDAO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SharingDAO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u="sng" dirty="0" err="1" smtClean="0"/>
              <a:t>getDAOFactory</a:t>
            </a:r>
            <a:r>
              <a:rPr lang="en-US" altLang="ko-KR" sz="800" u="sng" dirty="0" smtClean="0"/>
              <a:t>(): </a:t>
            </a:r>
            <a:r>
              <a:rPr lang="en-US" altLang="ko-KR" sz="800" u="sng" dirty="0" err="1" smtClean="0"/>
              <a:t>DAOFactory</a:t>
            </a:r>
            <a:r>
              <a:rPr lang="en-US" altLang="ko-KR" sz="800" u="sng" dirty="0" smtClean="0"/>
              <a:t> 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755576" y="5891772"/>
            <a:ext cx="2232248" cy="8415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55576" y="5683642"/>
            <a:ext cx="2232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u="sng" dirty="0" err="1" smtClean="0"/>
              <a:t>int</a:t>
            </a:r>
            <a:r>
              <a:rPr lang="en-US" altLang="ko-KR" sz="800" u="sng" dirty="0" smtClean="0"/>
              <a:t> </a:t>
            </a:r>
            <a:r>
              <a:rPr lang="en-US" altLang="ko-KR" sz="800" u="sng" dirty="0" err="1" smtClean="0"/>
              <a:t>mysql</a:t>
            </a:r>
            <a:r>
              <a:rPr lang="en-US" altLang="ko-KR" sz="800" u="sng" dirty="0" smtClean="0"/>
              <a:t> {</a:t>
            </a:r>
            <a:r>
              <a:rPr lang="en-US" altLang="ko-KR" sz="800" u="sng" dirty="0" err="1" smtClean="0"/>
              <a:t>readOnly</a:t>
            </a:r>
            <a:r>
              <a:rPr lang="en-US" altLang="ko-KR" sz="800" u="sng" dirty="0" smtClean="0"/>
              <a:t>}</a:t>
            </a:r>
            <a:endParaRPr lang="en-US" altLang="ko-KR" sz="800" u="sng" dirty="0" smtClean="0"/>
          </a:p>
        </p:txBody>
      </p:sp>
      <p:sp>
        <p:nvSpPr>
          <p:cNvPr id="154" name="이등변 삼각형 153"/>
          <p:cNvSpPr/>
          <p:nvPr/>
        </p:nvSpPr>
        <p:spPr>
          <a:xfrm>
            <a:off x="3242387" y="1312180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이등변 삼각형 154"/>
          <p:cNvSpPr/>
          <p:nvPr/>
        </p:nvSpPr>
        <p:spPr>
          <a:xfrm rot="16200000">
            <a:off x="2996668" y="5954447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직선 화살표 연결선 159"/>
          <p:cNvCxnSpPr>
            <a:stCxn id="101" idx="2"/>
            <a:endCxn id="102" idx="0"/>
          </p:cNvCxnSpPr>
          <p:nvPr/>
        </p:nvCxnSpPr>
        <p:spPr>
          <a:xfrm>
            <a:off x="1151544" y="4156341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03" idx="2"/>
            <a:endCxn id="104" idx="0"/>
          </p:cNvCxnSpPr>
          <p:nvPr/>
        </p:nvCxnSpPr>
        <p:spPr>
          <a:xfrm>
            <a:off x="2592032" y="4156341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05" idx="2"/>
            <a:endCxn id="106" idx="0"/>
          </p:cNvCxnSpPr>
          <p:nvPr/>
        </p:nvCxnSpPr>
        <p:spPr>
          <a:xfrm>
            <a:off x="4032016" y="4156341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07" idx="2"/>
            <a:endCxn id="108" idx="0"/>
          </p:cNvCxnSpPr>
          <p:nvPr/>
        </p:nvCxnSpPr>
        <p:spPr>
          <a:xfrm>
            <a:off x="5472176" y="4156341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/>
          <p:cNvGrpSpPr/>
          <p:nvPr/>
        </p:nvGrpSpPr>
        <p:grpSpPr>
          <a:xfrm>
            <a:off x="6897228" y="908720"/>
            <a:ext cx="2016224" cy="1145094"/>
            <a:chOff x="251520" y="4509120"/>
            <a:chExt cx="2016224" cy="1145094"/>
          </a:xfrm>
          <a:noFill/>
        </p:grpSpPr>
        <p:sp>
          <p:nvSpPr>
            <p:cNvPr id="171" name="직사각형 170"/>
            <p:cNvSpPr/>
            <p:nvPr/>
          </p:nvSpPr>
          <p:spPr>
            <a:xfrm>
              <a:off x="251520" y="4509120"/>
              <a:ext cx="2016224" cy="114509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51520" y="4509120"/>
              <a:ext cx="2016224" cy="28631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ProductVO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6890484" y="2507044"/>
            <a:ext cx="2016224" cy="995918"/>
            <a:chOff x="2555776" y="4509120"/>
            <a:chExt cx="2016224" cy="995918"/>
          </a:xfrm>
          <a:noFill/>
        </p:grpSpPr>
        <p:sp>
          <p:nvSpPr>
            <p:cNvPr id="174" name="직사각형 173"/>
            <p:cNvSpPr/>
            <p:nvPr/>
          </p:nvSpPr>
          <p:spPr>
            <a:xfrm>
              <a:off x="2555776" y="4509120"/>
              <a:ext cx="2016224" cy="99591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555776" y="4509120"/>
              <a:ext cx="2016224" cy="2880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CustomerVO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6876256" y="4005064"/>
            <a:ext cx="2016224" cy="7903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876256" y="4005064"/>
            <a:ext cx="2016224" cy="2880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VillageVO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6876256" y="4797233"/>
            <a:ext cx="2016224" cy="352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87616" y="3509029"/>
            <a:ext cx="2016224" cy="3529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6876256" y="5289682"/>
            <a:ext cx="2016224" cy="875703"/>
            <a:chOff x="6932471" y="4507403"/>
            <a:chExt cx="2016224" cy="875703"/>
          </a:xfrm>
          <a:noFill/>
        </p:grpSpPr>
        <p:sp>
          <p:nvSpPr>
            <p:cNvPr id="181" name="직사각형 180"/>
            <p:cNvSpPr/>
            <p:nvPr/>
          </p:nvSpPr>
          <p:spPr>
            <a:xfrm>
              <a:off x="6932471" y="4507403"/>
              <a:ext cx="2016224" cy="87570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932471" y="4507403"/>
              <a:ext cx="2016224" cy="28803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SharingVO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6905939" y="1196752"/>
            <a:ext cx="1018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product_id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product_name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product_picture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registry_product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category_id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cutomer_id</a:t>
            </a:r>
            <a:endParaRPr lang="ko-KR" altLang="en-US" sz="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890483" y="2795076"/>
            <a:ext cx="124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customer_connection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auto_login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customer_email</a:t>
            </a:r>
            <a:endParaRPr lang="ko-KR" altLang="en-US" sz="8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890484" y="4294275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Village_id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Village_name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Village_person_count</a:t>
            </a:r>
            <a:endParaRPr lang="en-US" altLang="ko-KR" sz="8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6876257" y="5580610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Sharing_id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Lending_period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Application_id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Return_check</a:t>
            </a:r>
            <a:endParaRPr lang="en-US" altLang="ko-KR" sz="800" dirty="0" smtClean="0"/>
          </a:p>
        </p:txBody>
      </p:sp>
      <p:sp>
        <p:nvSpPr>
          <p:cNvPr id="187" name="직사각형 186"/>
          <p:cNvSpPr/>
          <p:nvPr/>
        </p:nvSpPr>
        <p:spPr>
          <a:xfrm>
            <a:off x="6876257" y="6165385"/>
            <a:ext cx="2016224" cy="352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6897918" y="2053814"/>
            <a:ext cx="2016224" cy="352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74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03844"/>
            <a:ext cx="2016224" cy="16131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103845"/>
            <a:ext cx="2016224" cy="2160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MySqlProductDAO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4274747"/>
            <a:ext cx="2016224" cy="17465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4274748"/>
            <a:ext cx="2016224" cy="3960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ProductDAO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69135" y="2103844"/>
            <a:ext cx="2016224" cy="15841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69135" y="2103844"/>
            <a:ext cx="2016224" cy="2160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MySqlCustomerDAO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69135" y="4274748"/>
            <a:ext cx="2016224" cy="17465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69135" y="4274748"/>
            <a:ext cx="2016224" cy="3960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CustomerDAO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74748" y="2105561"/>
            <a:ext cx="2016224" cy="15841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4748" y="2105561"/>
            <a:ext cx="2016224" cy="2143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MySqlVillageDAO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4748" y="4275606"/>
            <a:ext cx="2016224" cy="17456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4748" y="4275607"/>
            <a:ext cx="2016224" cy="3951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VillageDAO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04364" y="2103844"/>
            <a:ext cx="2016224" cy="15841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04364" y="2103844"/>
            <a:ext cx="2016224" cy="2160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MySqlSharingDAO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04364" y="4273890"/>
            <a:ext cx="2016224" cy="17473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04364" y="4273890"/>
            <a:ext cx="2016224" cy="3969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&lt;&lt;interface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</a:rPr>
              <a:t>&gt;&gt;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SharingDAO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5876" y="2393593"/>
            <a:ext cx="2007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findAllProducts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findProductByID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 smtClean="0"/>
              <a:t>product_picture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Cutomer_id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product_id,product_name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product_picture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/>
              <a:t>Cutomer_id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2459765" y="2319869"/>
            <a:ext cx="2034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findAllCustomers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findCustomerByID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customer_name</a:t>
            </a:r>
            <a:r>
              <a:rPr lang="en-US" altLang="ko-KR" sz="800" dirty="0" smtClean="0"/>
              <a:t>,</a:t>
            </a:r>
            <a:endParaRPr lang="en-US" altLang="ko-KR" sz="800" dirty="0"/>
          </a:p>
          <a:p>
            <a:r>
              <a:rPr lang="en-US" altLang="ko-KR" sz="800" dirty="0" err="1" smtClean="0"/>
              <a:t>customer_connection</a:t>
            </a:r>
            <a:r>
              <a:rPr lang="en-US" altLang="ko-KR" sz="800" dirty="0" smtClean="0"/>
              <a:t>,</a:t>
            </a:r>
            <a:endParaRPr lang="en-US" altLang="ko-KR" sz="800" dirty="0"/>
          </a:p>
          <a:p>
            <a:r>
              <a:rPr lang="en-US" altLang="ko-KR" sz="800" dirty="0" err="1" smtClean="0"/>
              <a:t>customer_email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</a:t>
            </a:r>
            <a:r>
              <a:rPr lang="en-US" altLang="ko-KR" sz="800" dirty="0" err="1" smtClean="0"/>
              <a:t>pdateCustomer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customer_id,customer_name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 smtClean="0"/>
              <a:t>customer_connection,customer_email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4674748" y="2319869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findAllVillages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findVillageByID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Village_name</a:t>
            </a:r>
            <a:r>
              <a:rPr lang="en-US" altLang="ko-KR" sz="800" dirty="0"/>
              <a:t>, </a:t>
            </a:r>
            <a:endParaRPr lang="en-US" altLang="ko-KR" sz="800" dirty="0" smtClean="0"/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Village_id,Village_name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6904364" y="2319868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findAllSharings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findSharingByID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Lending_period</a:t>
            </a:r>
            <a:endParaRPr lang="en-US" altLang="ko-KR" sz="800" dirty="0"/>
          </a:p>
          <a:p>
            <a:r>
              <a:rPr lang="en-US" altLang="ko-KR" sz="800" dirty="0" smtClean="0"/>
              <a:t>Application_id,,</a:t>
            </a:r>
            <a:r>
              <a:rPr lang="en-US" altLang="ko-KR" sz="800" dirty="0" err="1" smtClean="0"/>
              <a:t>Return_check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</a:t>
            </a:r>
            <a:r>
              <a:rPr lang="en-US" altLang="ko-KR" sz="800" dirty="0" smtClean="0"/>
              <a:t>,,</a:t>
            </a:r>
            <a:r>
              <a:rPr lang="en-US" altLang="ko-KR" sz="800" dirty="0" err="1"/>
              <a:t>Return_check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904364" y="4670792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</a:t>
            </a:r>
            <a:r>
              <a:rPr lang="en-US" altLang="ko-KR" sz="800" dirty="0" err="1"/>
              <a:t>findAllSharings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findSharingByID</a:t>
            </a:r>
            <a:r>
              <a:rPr lang="en-US" altLang="ko-KR" sz="800" dirty="0"/>
              <a:t>(</a:t>
            </a:r>
            <a:r>
              <a:rPr lang="en-US" altLang="ko-KR" sz="800" dirty="0" err="1"/>
              <a:t>Sharing_id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</a:t>
            </a:r>
            <a:r>
              <a:rPr lang="en-US" altLang="ko-KR" sz="800" dirty="0" smtClean="0"/>
              <a:t>,,</a:t>
            </a:r>
            <a:r>
              <a:rPr lang="en-US" altLang="ko-KR" sz="800" dirty="0" err="1" smtClean="0"/>
              <a:t>Return_check</a:t>
            </a:r>
            <a:r>
              <a:rPr lang="en-US" altLang="ko-KR" sz="800" dirty="0" smtClean="0"/>
              <a:t>) </a:t>
            </a:r>
            <a:r>
              <a:rPr lang="en-US" altLang="ko-KR" sz="800" dirty="0"/>
              <a:t>: void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UpdateSharing</a:t>
            </a:r>
            <a:r>
              <a:rPr lang="en-US" altLang="ko-KR" sz="800" dirty="0"/>
              <a:t>(</a:t>
            </a:r>
            <a:r>
              <a:rPr lang="en-US" altLang="ko-KR" sz="800" dirty="0" err="1"/>
              <a:t>Sharing_id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Application_id,,</a:t>
            </a:r>
            <a:r>
              <a:rPr lang="en-US" altLang="ko-KR" sz="800" dirty="0" err="1"/>
              <a:t>Return_check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/>
              <a:t>) : </a:t>
            </a:r>
            <a:r>
              <a:rPr lang="en-US" altLang="ko-KR" sz="800" dirty="0" smtClean="0"/>
              <a:t>void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4674748" y="4672412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findAllVillages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findVillageByID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Village_name</a:t>
            </a:r>
            <a:r>
              <a:rPr lang="en-US" altLang="ko-KR" sz="800" dirty="0"/>
              <a:t>, </a:t>
            </a:r>
            <a:endParaRPr lang="en-US" altLang="ko-KR" sz="800" dirty="0" smtClean="0"/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Village_id,Village_name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255876" y="4697849"/>
            <a:ext cx="2007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findAllProducts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findProductByID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 smtClean="0"/>
              <a:t>product_picture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Cutomer_id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product_id,product_name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P</a:t>
            </a:r>
            <a:r>
              <a:rPr lang="en-US" altLang="ko-KR" sz="800" dirty="0" err="1" smtClean="0"/>
              <a:t>roduct_picture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/>
              <a:t>Cutomer_id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2469135" y="4670792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</a:t>
            </a:r>
            <a:r>
              <a:rPr lang="en-US" altLang="ko-KR" sz="800" dirty="0" err="1"/>
              <a:t>findAllCustomers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findCustomerByID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customer_id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CreateCustomer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/>
              <a:t>customer_connection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/>
              <a:t>customer_email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UpdateCustomer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customer_id,customer_name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 smtClean="0"/>
              <a:t>customer_connection,customer_email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/>
              <a:t>) : void</a:t>
            </a:r>
            <a:endParaRPr lang="ko-KR" altLang="en-US" sz="800" dirty="0"/>
          </a:p>
        </p:txBody>
      </p:sp>
      <p:sp>
        <p:nvSpPr>
          <p:cNvPr id="64" name="직사각형 63"/>
          <p:cNvSpPr/>
          <p:nvPr/>
        </p:nvSpPr>
        <p:spPr>
          <a:xfrm>
            <a:off x="3455876" y="692696"/>
            <a:ext cx="2232248" cy="2160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59632" y="167061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66" name="직선 화살표 연결선 69"/>
          <p:cNvCxnSpPr>
            <a:stCxn id="64" idx="2"/>
            <a:endCxn id="4" idx="0"/>
          </p:cNvCxnSpPr>
          <p:nvPr/>
        </p:nvCxnSpPr>
        <p:spPr>
          <a:xfrm rot="5400000">
            <a:off x="2318254" y="-149902"/>
            <a:ext cx="1195124" cy="331236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9"/>
          <p:cNvCxnSpPr>
            <a:stCxn id="64" idx="2"/>
            <a:endCxn id="11" idx="0"/>
          </p:cNvCxnSpPr>
          <p:nvPr/>
        </p:nvCxnSpPr>
        <p:spPr>
          <a:xfrm rot="5400000">
            <a:off x="3427062" y="958906"/>
            <a:ext cx="1195124" cy="109475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9"/>
          <p:cNvCxnSpPr>
            <a:stCxn id="64" idx="2"/>
            <a:endCxn id="16" idx="0"/>
          </p:cNvCxnSpPr>
          <p:nvPr/>
        </p:nvCxnSpPr>
        <p:spPr>
          <a:xfrm rot="16200000" flipH="1">
            <a:off x="4529010" y="951710"/>
            <a:ext cx="1196841" cy="111086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9"/>
          <p:cNvCxnSpPr>
            <a:stCxn id="64" idx="2"/>
            <a:endCxn id="23" idx="0"/>
          </p:cNvCxnSpPr>
          <p:nvPr/>
        </p:nvCxnSpPr>
        <p:spPr>
          <a:xfrm rot="16200000" flipH="1">
            <a:off x="5644676" y="-163956"/>
            <a:ext cx="1195124" cy="334047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55403" y="167061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687651" y="167061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7895836" y="167061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259632" y="3717032"/>
            <a:ext cx="0" cy="55771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477247" y="3688020"/>
            <a:ext cx="0" cy="586728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7912476" y="3688020"/>
            <a:ext cx="0" cy="58587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5682860" y="3689737"/>
            <a:ext cx="0" cy="58587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이등변 삼각형 77"/>
          <p:cNvSpPr/>
          <p:nvPr/>
        </p:nvSpPr>
        <p:spPr>
          <a:xfrm rot="10800000">
            <a:off x="1194260" y="4141100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이등변 삼각형 78"/>
          <p:cNvSpPr/>
          <p:nvPr/>
        </p:nvSpPr>
        <p:spPr>
          <a:xfrm rot="10800000">
            <a:off x="3411875" y="4141100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이등변 삼각형 79"/>
          <p:cNvSpPr/>
          <p:nvPr/>
        </p:nvSpPr>
        <p:spPr>
          <a:xfrm rot="10800000">
            <a:off x="7847104" y="413350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이등변 삼각형 80"/>
          <p:cNvSpPr/>
          <p:nvPr/>
        </p:nvSpPr>
        <p:spPr>
          <a:xfrm rot="10800000">
            <a:off x="5617488" y="4141100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093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435</Words>
  <Application>Microsoft Office PowerPoint</Application>
  <PresentationFormat>화면 슬라이드 쇼(4:3)</PresentationFormat>
  <Paragraphs>195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장원석</dc:creator>
  <cp:lastModifiedBy>장원석</cp:lastModifiedBy>
  <cp:revision>30</cp:revision>
  <dcterms:created xsi:type="dcterms:W3CDTF">2014-07-09T06:23:41Z</dcterms:created>
  <dcterms:modified xsi:type="dcterms:W3CDTF">2014-07-10T07:13:23Z</dcterms:modified>
</cp:coreProperties>
</file>