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3A0C-D65D-4CC5-B042-E51E6EC97F67}" type="datetimeFigureOut">
              <a:rPr lang="ko-KR" altLang="en-US" smtClean="0"/>
              <a:t>2014-05-30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059E-D704-425D-AF75-B65F88795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29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3A0C-D65D-4CC5-B042-E51E6EC97F67}" type="datetimeFigureOut">
              <a:rPr lang="ko-KR" altLang="en-US" smtClean="0"/>
              <a:t>2014-05-30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059E-D704-425D-AF75-B65F88795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35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3A0C-D65D-4CC5-B042-E51E6EC97F67}" type="datetimeFigureOut">
              <a:rPr lang="ko-KR" altLang="en-US" smtClean="0"/>
              <a:t>2014-05-30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059E-D704-425D-AF75-B65F88795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4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3A0C-D65D-4CC5-B042-E51E6EC97F67}" type="datetimeFigureOut">
              <a:rPr lang="ko-KR" altLang="en-US" smtClean="0"/>
              <a:t>2014-05-30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059E-D704-425D-AF75-B65F88795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61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3A0C-D65D-4CC5-B042-E51E6EC97F67}" type="datetimeFigureOut">
              <a:rPr lang="ko-KR" altLang="en-US" smtClean="0"/>
              <a:t>2014-05-30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059E-D704-425D-AF75-B65F88795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78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3A0C-D65D-4CC5-B042-E51E6EC97F67}" type="datetimeFigureOut">
              <a:rPr lang="ko-KR" altLang="en-US" smtClean="0"/>
              <a:t>2014-05-30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059E-D704-425D-AF75-B65F88795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44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3A0C-D65D-4CC5-B042-E51E6EC97F67}" type="datetimeFigureOut">
              <a:rPr lang="ko-KR" altLang="en-US" smtClean="0"/>
              <a:t>2014-05-30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059E-D704-425D-AF75-B65F88795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92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3A0C-D65D-4CC5-B042-E51E6EC97F67}" type="datetimeFigureOut">
              <a:rPr lang="ko-KR" altLang="en-US" smtClean="0"/>
              <a:t>2014-05-30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059E-D704-425D-AF75-B65F88795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13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3A0C-D65D-4CC5-B042-E51E6EC97F67}" type="datetimeFigureOut">
              <a:rPr lang="ko-KR" altLang="en-US" smtClean="0"/>
              <a:t>2014-05-30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059E-D704-425D-AF75-B65F88795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30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3A0C-D65D-4CC5-B042-E51E6EC97F67}" type="datetimeFigureOut">
              <a:rPr lang="ko-KR" altLang="en-US" smtClean="0"/>
              <a:t>2014-05-30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059E-D704-425D-AF75-B65F88795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73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3A0C-D65D-4CC5-B042-E51E6EC97F67}" type="datetimeFigureOut">
              <a:rPr lang="ko-KR" altLang="en-US" smtClean="0"/>
              <a:t>2014-05-30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059E-D704-425D-AF75-B65F88795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00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43A0C-D65D-4CC5-B042-E51E6EC97F67}" type="datetimeFigureOut">
              <a:rPr lang="ko-KR" altLang="en-US" smtClean="0"/>
              <a:t>2014-05-30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6059E-D704-425D-AF75-B65F88795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31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914478"/>
              </p:ext>
            </p:extLst>
          </p:nvPr>
        </p:nvGraphicFramePr>
        <p:xfrm>
          <a:off x="313678" y="570191"/>
          <a:ext cx="8516645" cy="5586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9017"/>
                <a:gridCol w="5687628"/>
              </a:tblGrid>
              <a:tr h="5132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1800" b="1" baseline="0" dirty="0" smtClean="0">
                          <a:solidFill>
                            <a:schemeClr val="tx1"/>
                          </a:solidFill>
                        </a:rPr>
                        <a:t> 명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0" marT="180000" marB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그룹방 생성 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</a:rPr>
                        <a:t>액터 명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0" marT="180000" marB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사용자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</a:rPr>
                        <a:t>유스케이스 개요 및 설명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0" marT="180000" marB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사용자는 회원가입을  하고 그룹방 회원을 모집해서 방을 생성한다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</a:rPr>
                        <a:t>사전 조건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0" marT="180000" marB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사용자는 믿을 수 있는 지인들과 물품을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공유하려고 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188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</a:rPr>
                        <a:t>작업 흐름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0" marT="180000" marB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정상흐름</a:t>
                      </a:r>
                      <a:endParaRPr lang="en-US" altLang="ko-KR" sz="1400" dirty="0" smtClean="0"/>
                    </a:p>
                    <a:p>
                      <a:pPr marL="88900" indent="-8890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400" dirty="0" smtClean="0"/>
                        <a:t>사용자는 서비스에 접속한다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ko-KR" altLang="en-US" sz="1400" dirty="0" smtClean="0"/>
                        <a:t> </a:t>
                      </a:r>
                      <a:endParaRPr lang="en-US" altLang="ko-KR" sz="1400" dirty="0" smtClean="0"/>
                    </a:p>
                    <a:p>
                      <a:pPr marL="88900" indent="-8890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400" dirty="0" smtClean="0"/>
                        <a:t>회원가입을 하거나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기존 서비스와의 연동을 진행한다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88900" indent="-8890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400" dirty="0" smtClean="0"/>
                        <a:t>서비스 로그인 한다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88900" indent="-8890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400" dirty="0" smtClean="0"/>
                        <a:t>그룹단위</a:t>
                      </a:r>
                      <a:r>
                        <a:rPr lang="ko-KR" altLang="en-US" sz="1400" baseline="0" dirty="0" smtClean="0"/>
                        <a:t> 또는 회원 정보 직접 입력을 통해 방회원을 초대한다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88900" indent="-8890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400" dirty="0" smtClean="0"/>
                        <a:t>최대 공유 기간 을 설정 한다.</a:t>
                      </a:r>
                      <a:endParaRPr lang="en-US" altLang="ko-KR" sz="1400" dirty="0" smtClean="0"/>
                    </a:p>
                    <a:p>
                      <a:pPr marL="88900" indent="-8890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400" dirty="0" smtClean="0"/>
                        <a:t>방 생성을 완료한다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526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</a:rPr>
                        <a:t>사후 조건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0" marT="180000" marB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사용자는 성공적으로 회원을 가입하고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그룹방을 생성한다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301839" y="443886"/>
            <a:ext cx="40238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01839" y="44366"/>
            <a:ext cx="4023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자원공유시스템 유스케이스 </a:t>
            </a:r>
            <a:r>
              <a:rPr lang="en-US" altLang="ko-KR" sz="2000" b="1" dirty="0" smtClean="0"/>
              <a:t>(1/3)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6201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387916"/>
              </p:ext>
            </p:extLst>
          </p:nvPr>
        </p:nvGraphicFramePr>
        <p:xfrm>
          <a:off x="313678" y="552434"/>
          <a:ext cx="8516645" cy="5906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0139"/>
                <a:gridCol w="5696506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1800" b="1" baseline="0" dirty="0" smtClean="0">
                          <a:solidFill>
                            <a:schemeClr val="tx1"/>
                          </a:solidFill>
                        </a:rPr>
                        <a:t> 명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0" marT="180000" marB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물품 등록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</a:rPr>
                        <a:t>액터 명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0" marT="180000" marB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소유자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</a:rPr>
                        <a:t>유스케이스 개요 및 설명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0" marT="180000" marB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소유자는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그룹원들과 공유하기 위해 소유하고 있는 물품을 등록한다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</a:rPr>
                        <a:t>사전 조건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0" marT="180000" marB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소유자는 서비스에 가입하고 방 회원으로 등록된 상태이다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786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</a:rPr>
                        <a:t>작업 흐름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0" marT="180000" marB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정상흐름</a:t>
                      </a:r>
                      <a:endParaRPr lang="en-US" altLang="ko-KR" sz="1400" dirty="0" smtClean="0"/>
                    </a:p>
                    <a:p>
                      <a:pPr marL="88900" indent="-8890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400" dirty="0" smtClean="0"/>
                        <a:t>물품 등록을 선택한다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88900" indent="-8890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400" dirty="0" smtClean="0"/>
                        <a:t>사용자는 해당 물품의 카테고리를 입력한다</a:t>
                      </a:r>
                      <a:r>
                        <a:rPr lang="en-US" altLang="ko-KR" sz="1400" dirty="0" smtClean="0"/>
                        <a:t>.</a:t>
                      </a:r>
                      <a:endParaRPr lang="en-US" altLang="ko-KR" sz="1400" dirty="0" smtClean="0"/>
                    </a:p>
                    <a:p>
                      <a:pPr marL="88900" indent="-8890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400" dirty="0" smtClean="0"/>
                        <a:t>물품의 세부 </a:t>
                      </a:r>
                      <a:r>
                        <a:rPr lang="ko-KR" altLang="en-US" sz="1400" dirty="0" smtClean="0"/>
                        <a:t>정보를 입력 한다</a:t>
                      </a:r>
                      <a:r>
                        <a:rPr lang="ko-KR" altLang="en-US" sz="1400" dirty="0" smtClean="0"/>
                        <a:t>.</a:t>
                      </a:r>
                      <a:endParaRPr lang="en-US" altLang="ko-KR" sz="1400" dirty="0" smtClean="0"/>
                    </a:p>
                    <a:p>
                      <a:pPr marL="88900" indent="-8890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400" dirty="0" smtClean="0"/>
                        <a:t>물품 </a:t>
                      </a:r>
                      <a:r>
                        <a:rPr lang="ko-KR" altLang="en-US" sz="1400" dirty="0" smtClean="0"/>
                        <a:t>정보는 외부 </a:t>
                      </a:r>
                      <a:r>
                        <a:rPr lang="en-US" altLang="ko-KR" sz="1400" dirty="0" smtClean="0"/>
                        <a:t>API</a:t>
                      </a:r>
                      <a:r>
                        <a:rPr lang="ko-KR" altLang="en-US" sz="1400" dirty="0" smtClean="0"/>
                        <a:t>를 </a:t>
                      </a:r>
                      <a:r>
                        <a:rPr lang="ko-KR" altLang="en-US" sz="1400" dirty="0" smtClean="0"/>
                        <a:t>통해 정보를 </a:t>
                      </a:r>
                      <a:r>
                        <a:rPr lang="ko-KR" altLang="en-US" sz="1400" dirty="0" smtClean="0"/>
                        <a:t>입력하거나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직접  사용자가 해당 내용을 입력 할 수 </a:t>
                      </a:r>
                      <a:r>
                        <a:rPr lang="ko-KR" altLang="en-US" sz="1400" dirty="0" smtClean="0"/>
                        <a:t>있다.</a:t>
                      </a:r>
                      <a:endParaRPr lang="en-US" altLang="ko-KR" sz="1400" dirty="0" smtClean="0"/>
                    </a:p>
                    <a:p>
                      <a:pPr marL="88900" indent="-8890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400" dirty="0" smtClean="0"/>
                        <a:t>공유 정보를 입력 한다</a:t>
                      </a:r>
                      <a:r>
                        <a:rPr lang="ko-KR" altLang="en-US" sz="1400" dirty="0" smtClean="0"/>
                        <a:t>. </a:t>
                      </a:r>
                      <a:endParaRPr lang="en-US" altLang="ko-KR" sz="1400" dirty="0" smtClean="0"/>
                    </a:p>
                    <a:p>
                      <a:pPr marL="88900" indent="-8890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400" dirty="0" smtClean="0"/>
                        <a:t>물품등록을 완료한다.</a:t>
                      </a:r>
                      <a:endParaRPr lang="ko-KR" altLang="en-US" sz="1400" dirty="0" smtClean="0"/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526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</a:rPr>
                        <a:t>사후 조건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0" marT="180000" marB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소유자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는 그룹원과 공유를 원하는 물품을 등록한다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301839" y="443886"/>
            <a:ext cx="40238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1839" y="44366"/>
            <a:ext cx="39084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자원공유시스템 유스케이스 </a:t>
            </a:r>
            <a:r>
              <a:rPr lang="en-US" altLang="ko-KR" sz="2000" b="1" dirty="0" smtClean="0"/>
              <a:t>(2/3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8673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127703"/>
              </p:ext>
            </p:extLst>
          </p:nvPr>
        </p:nvGraphicFramePr>
        <p:xfrm>
          <a:off x="313678" y="552434"/>
          <a:ext cx="8516645" cy="5266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0139"/>
                <a:gridCol w="5696506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1800" b="1" baseline="0" dirty="0" smtClean="0">
                          <a:solidFill>
                            <a:schemeClr val="tx1"/>
                          </a:solidFill>
                        </a:rPr>
                        <a:t> 명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0" marT="180000" marB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물품 공유 신청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</a:rPr>
                        <a:t>액터 명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0" marT="180000" marB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공유자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</a:rPr>
                        <a:t>유스케이스 개요 및 설명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0" marT="180000" marB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공유자는 방에 들어가서 물품공유 신청을 할 수 있다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</a:rPr>
                        <a:t>사전 조건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0" marT="180000" marB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그룹방의 회원으로 등록이 되어 있다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786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</a:rPr>
                        <a:t>작업 흐름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0" marT="180000" marB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정상흐름</a:t>
                      </a:r>
                      <a:endParaRPr lang="en-US" altLang="ko-KR" sz="1400" dirty="0" smtClean="0"/>
                    </a:p>
                    <a:p>
                      <a:pPr marL="88900" indent="-8890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400" dirty="0" smtClean="0"/>
                        <a:t>그룹방에 입장한다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88900" indent="-8890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400" dirty="0" smtClean="0"/>
                        <a:t>물품에 대한 검색 및 카테고리를 통해 해당 물품을 조회한다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88900" indent="-8890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400" dirty="0" smtClean="0"/>
                        <a:t>물품 조회를 통해 해당 물품을 선택한다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88900" indent="-8890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400" dirty="0" smtClean="0"/>
                        <a:t>공유현황</a:t>
                      </a:r>
                      <a:r>
                        <a:rPr lang="ko-KR" altLang="en-US" sz="1400" baseline="0" dirty="0" smtClean="0"/>
                        <a:t> 정보를</a:t>
                      </a:r>
                      <a:r>
                        <a:rPr lang="ko-KR" altLang="en-US" sz="1400" dirty="0" smtClean="0"/>
                        <a:t> 확인한다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88900" indent="-8890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400" dirty="0" smtClean="0"/>
                        <a:t>해당 물품에 대한 공유 신청을 완료한다</a:t>
                      </a:r>
                      <a:r>
                        <a:rPr lang="en-US" altLang="ko-KR" sz="1400" dirty="0" smtClean="0"/>
                        <a:t>.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526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</a:rPr>
                        <a:t>사후 조건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0" marT="180000" marB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공유를 원하는 물품에 대한 공유 신청이 완료된다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301839" y="443886"/>
            <a:ext cx="40238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01839" y="44366"/>
            <a:ext cx="39084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자원공유시스템 유스케이스 </a:t>
            </a:r>
            <a:r>
              <a:rPr lang="en-US" altLang="ko-KR" sz="2000" b="1" dirty="0" smtClean="0"/>
              <a:t>(3/3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16341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255</Words>
  <Application>Microsoft Office PowerPoint</Application>
  <PresentationFormat>On-screen Show (4:3)</PresentationFormat>
  <Paragraphs>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장원석</dc:creator>
  <cp:lastModifiedBy>장원석</cp:lastModifiedBy>
  <cp:revision>9</cp:revision>
  <dcterms:created xsi:type="dcterms:W3CDTF">2014-05-30T07:55:32Z</dcterms:created>
  <dcterms:modified xsi:type="dcterms:W3CDTF">2014-05-30T10:04:26Z</dcterms:modified>
</cp:coreProperties>
</file>