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61" r:id="rId2"/>
    <p:sldId id="263" r:id="rId3"/>
    <p:sldId id="262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9" autoAdjust="0"/>
    <p:restoredTop sz="95785" autoAdjust="0"/>
  </p:normalViewPr>
  <p:slideViewPr>
    <p:cSldViewPr>
      <p:cViewPr>
        <p:scale>
          <a:sx n="82" d="100"/>
          <a:sy n="82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C7F7-4424-4936-BFF5-2A66E15E3DE2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89F7-EE4F-4014-B5D5-5BF51201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1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89F7-EE4F-4014-B5D5-5BF512011F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5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38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80938" y="6675245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 </a:t>
            </a:r>
            <a:fld id="{F5A894EE-77D6-4F05-8468-D0C3201C2451}" type="slidenum">
              <a:rPr lang="en-US" altLang="ko-KR" sz="9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 flipV="1">
            <a:off x="-5862" y="6623050"/>
            <a:ext cx="9155723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280873"/>
              </p:ext>
            </p:extLst>
          </p:nvPr>
        </p:nvGraphicFramePr>
        <p:xfrm>
          <a:off x="52754" y="260350"/>
          <a:ext cx="9038493" cy="631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0"/>
                <a:gridCol w="923199"/>
                <a:gridCol w="2637708"/>
                <a:gridCol w="400241"/>
                <a:gridCol w="457017"/>
                <a:gridCol w="395657"/>
                <a:gridCol w="628623"/>
              </a:tblGrid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V1.0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2014-06-10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19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107504" y="31750"/>
            <a:ext cx="307777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Verdana" pitchFamily="34" charset="0"/>
              </a:rPr>
              <a:t>두레</a:t>
            </a:r>
            <a:endParaRPr lang="ko-KR" altLang="en-US" sz="1200" b="1" dirty="0">
              <a:solidFill>
                <a:prstClr val="black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latin typeface="Verdana" pitchFamily="34" charset="0"/>
                <a:cs typeface="Verdana" pitchFamily="34" charset="0"/>
              </a:rPr>
              <a:t>intro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인트로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graphicFrame>
        <p:nvGraphicFramePr>
          <p:cNvPr id="5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25431"/>
              </p:ext>
            </p:extLst>
          </p:nvPr>
        </p:nvGraphicFramePr>
        <p:xfrm>
          <a:off x="7236296" y="908720"/>
          <a:ext cx="1835696" cy="38021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시에는 이름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패스워드를 입력해서 가입하고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 이메일 인증 후 가입이 완료된다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가입 페이지에서는 회원연동 안내를 고지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회원연동은 </a:t>
                      </a: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facebook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google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서비스에 한해 제공한다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ID/PW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찾기 기능이 제공되어야 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 본인 인증을 제공할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관련해서는 트렐로 서비스 정책을 참고한다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로그인은 이메일과 패스워드를 입력한다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로그인 여부를 저장하고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고객의 설정에 따라 동작할 수 있어야 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469924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intro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4" y="764704"/>
            <a:ext cx="6899196" cy="5472608"/>
          </a:xfrm>
          <a:prstGeom prst="rect">
            <a:avLst/>
          </a:prstGeom>
        </p:spPr>
      </p:pic>
      <p:pic>
        <p:nvPicPr>
          <p:cNvPr id="15" name="Picture 2" descr="http://www.insightofgscaltex.com/wp-content/uploads/2014/03/%EC%B9%9C%EA%B5%AC-%EC%82%AC%EA%B7%80%EB%8A%94-%EB%B0%A9%EB%B2%95-%EC%A4%91%ED%95%99%EC%83%9D-%EC%B9%9C%EA%B5%AC-%EC%82%AC%EA%B7%80%EA%B8%B0-%EC%A4%91%ED%95%99%EC%83%9D-%EC%B9%9C%EA%B5%AC-%EC%82%AC%EA%B7%80%EB%8A%94-%EB%B0%A9%EB%B2%95-%EC%A4%91%ED%95%99%EC%83%9D-%EC%8B%A0%EA%B4%91%EC%97%AC%EC%A4%9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" y="1268760"/>
            <a:ext cx="6768752" cy="372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385" y="3861048"/>
            <a:ext cx="22955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415" y="3284984"/>
            <a:ext cx="954529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385" y="5054607"/>
            <a:ext cx="1971675" cy="171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3074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내가 아는 사람들만</a:t>
            </a:r>
            <a:endParaRPr lang="ko-KR" altLang="en-US" sz="9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4538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편리한 공유시스템</a:t>
            </a:r>
          </a:p>
        </p:txBody>
      </p:sp>
      <p:pic>
        <p:nvPicPr>
          <p:cNvPr id="1032" name="Picture 8" descr="add, friend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95" y="5578634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, config, configuration, control, desktop, equip, equipment, gear, hammer, htaccess, job, options, preferences, production, repair, service, setting, settings, sys, system, tool, tools, work, wrench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8" y="5550026"/>
            <a:ext cx="517283" cy="5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201321" y="5316070"/>
            <a:ext cx="1306783" cy="7952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나눌수록 커지는 우정</a:t>
            </a:r>
          </a:p>
        </p:txBody>
      </p:sp>
      <p:pic>
        <p:nvPicPr>
          <p:cNvPr id="1036" name="Picture 12" descr="bookmark, favorite, favorites, favourite, heart, like, love, star, valentine, valentines day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63" y="5589004"/>
            <a:ext cx="456937" cy="4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240361" y="4321299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13367" y="3758413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1175" y="4355232"/>
            <a:ext cx="227786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Sign up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/   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Forgotten your password?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59832" y="450912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37082" y="394548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693" y="4265330"/>
            <a:ext cx="76944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□ Remember me</a:t>
            </a:r>
            <a:endParaRPr lang="ko-KR" altLang="en-US" sz="8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78669" y="4213287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6" y="980728"/>
            <a:ext cx="6755278" cy="542652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826199"/>
            <a:ext cx="3533775" cy="5429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30210" y="1948731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6329" y="1992857"/>
            <a:ext cx="463107" cy="2034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2229227" y="2041804"/>
            <a:ext cx="110525" cy="811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4008" y="2002665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MENU</a:t>
            </a:r>
            <a:endParaRPr lang="ko-KR" altLang="en-US" sz="10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0210" y="232167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99" y="2513816"/>
            <a:ext cx="795974" cy="11284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267" y="2472993"/>
            <a:ext cx="875197" cy="12738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00743" y="3645024"/>
            <a:ext cx="13471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/>
              <a:t>차이를 만드는 조직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맥킨지가 밝혀낸 해답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951" y="3708245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사춘기라서 그래</a:t>
            </a:r>
            <a:r>
              <a:rPr lang="en-US" altLang="ko-KR" sz="1000" b="1" dirty="0" smtClean="0"/>
              <a:t>? 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0210" y="401346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743" y="5395401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2951" y="5400035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175" y="4221088"/>
            <a:ext cx="1110673" cy="104267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4687" y="4218864"/>
            <a:ext cx="1115867" cy="108170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3059832" y="2531932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00898" y="2531932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83768" y="1986229"/>
            <a:ext cx="154215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4340" y="1997125"/>
            <a:ext cx="455638" cy="205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2117" y="1596076"/>
            <a:ext cx="793499" cy="250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57511" y="1650066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홍기용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main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33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03288"/>
              </p:ext>
            </p:extLst>
          </p:nvPr>
        </p:nvGraphicFramePr>
        <p:xfrm>
          <a:off x="7236296" y="908720"/>
          <a:ext cx="1835696" cy="337539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API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 이미지 크기를 검토해서 리스트 가로 개수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2~3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 범위내에서 결정 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나의정보 페이지에서 회원정보를 조회할 수 있어야 하며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 수정은 불가능하다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회원탈퇴는 고객이 본 서비스를 해지하는 것으로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고객정보와 모든 이력데이터는 삭제된다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향후 구현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843594" y="2334502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15244" y="1812976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4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6" y="980728"/>
            <a:ext cx="6755278" cy="542652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Intro &gt; main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826199"/>
            <a:ext cx="3533775" cy="5429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30210" y="1948731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6329" y="1992857"/>
            <a:ext cx="463107" cy="2034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2229227" y="2041804"/>
            <a:ext cx="110525" cy="811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4008" y="2002665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MENU</a:t>
            </a:r>
            <a:endParaRPr lang="ko-KR" altLang="en-US" sz="10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0210" y="232167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99" y="2513816"/>
            <a:ext cx="795974" cy="11284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267" y="2472993"/>
            <a:ext cx="875197" cy="12738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00743" y="3645024"/>
            <a:ext cx="13471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/>
              <a:t>차이를 만드는 조직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맥킨지가 밝혀낸 해답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951" y="3708245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/>
              <a:t>사춘기라서 그래</a:t>
            </a:r>
            <a:r>
              <a:rPr lang="en-US" altLang="ko-KR" sz="1000" b="1" dirty="0"/>
              <a:t>? 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0210" y="4013466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743" y="5395401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루이비똥 몽테뉴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2951" y="5400035"/>
            <a:ext cx="134712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Headfirst Java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175" y="4221088"/>
            <a:ext cx="1110673" cy="104267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4687" y="4218864"/>
            <a:ext cx="1115867" cy="1081708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3059832" y="2531932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00898" y="2531932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83768" y="1986229"/>
            <a:ext cx="154215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4340" y="1997125"/>
            <a:ext cx="455638" cy="205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328" y="3333741"/>
            <a:ext cx="495343" cy="1905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857511" y="1650066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홍기용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22117" y="1596076"/>
            <a:ext cx="1107763" cy="228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마을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117" y="1837521"/>
            <a:ext cx="1107763" cy="113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자바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54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고딩친구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패션지인모임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마시마로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2117" y="2654682"/>
            <a:ext cx="1107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5357" y="2759506"/>
            <a:ext cx="556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마을 등록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31910" y="2231189"/>
            <a:ext cx="662492" cy="528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   √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도서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가방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84332" y="2209746"/>
            <a:ext cx="1597115" cy="1825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마을로 이동하기</a:t>
            </a:r>
            <a:endParaRPr lang="ko-KR" altLang="en-US" sz="1000" b="1" dirty="0">
              <a:solidFill>
                <a:schemeClr val="tx2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자바 </a:t>
            </a:r>
            <a:r>
              <a:rPr lang="en-US" altLang="ko-KR" sz="10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54</a:t>
            </a:r>
            <a:r>
              <a:rPr lang="ko-KR" altLang="en-US" sz="10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고딩친구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패션지인모임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마시마로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711908" y="3212976"/>
            <a:ext cx="154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11908" y="3601666"/>
            <a:ext cx="154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11960" y="3333741"/>
            <a:ext cx="556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마을 등록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11960" y="3748644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물품 등록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7524751" y="260353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main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graphicFrame>
        <p:nvGraphicFramePr>
          <p:cNvPr id="53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05020"/>
              </p:ext>
            </p:extLst>
          </p:nvPr>
        </p:nvGraphicFramePr>
        <p:xfrm>
          <a:off x="7236296" y="908720"/>
          <a:ext cx="1835696" cy="27353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6" y="980728"/>
            <a:ext cx="6755278" cy="54265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0210" y="2528649"/>
            <a:ext cx="2093718" cy="1547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68473" y="2613564"/>
            <a:ext cx="1983447" cy="3777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maul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30210" y="4294743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6329" y="4338869"/>
            <a:ext cx="463107" cy="2034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2229227" y="4387816"/>
            <a:ext cx="110525" cy="811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0210" y="4667688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99" y="4859828"/>
            <a:ext cx="795974" cy="11284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267" y="4819005"/>
            <a:ext cx="875197" cy="12738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00743" y="5991036"/>
            <a:ext cx="13471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/>
              <a:t>차이를 만드는 조직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맥킨지가 밝혀낸 해답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59832" y="4877944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00898" y="4877944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83768" y="4332241"/>
            <a:ext cx="154215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4340" y="4343137"/>
            <a:ext cx="455638" cy="205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57511" y="1650066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홍기용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22117" y="1596076"/>
            <a:ext cx="1107763" cy="228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3494" y="6094656"/>
            <a:ext cx="10451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 smtClean="0"/>
              <a:t>사춘기라서 그래</a:t>
            </a:r>
            <a:r>
              <a:rPr lang="en-US" altLang="ko-KR" sz="1000" b="1" dirty="0" smtClean="0"/>
              <a:t>? </a:t>
            </a:r>
            <a:endParaRPr lang="ko-KR" altLang="en-US" sz="1000" b="1" dirty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673" y="4076570"/>
            <a:ext cx="10275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마을 공유 아이템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30210" y="1988840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9832" y="2052226"/>
            <a:ext cx="6219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자바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54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기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1760" y="2374761"/>
            <a:ext cx="7277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주민 대화록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11960" y="2374761"/>
            <a:ext cx="7694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주민활동상황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972186" y="2528649"/>
            <a:ext cx="1314409" cy="1547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164" y="2663303"/>
            <a:ext cx="186564" cy="264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0527" y="2636912"/>
            <a:ext cx="1501270" cy="198137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868473" y="3078944"/>
            <a:ext cx="1983447" cy="350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5736" y="3212976"/>
            <a:ext cx="1460955" cy="13281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986" y="3127724"/>
            <a:ext cx="197309" cy="287172"/>
          </a:xfrm>
          <a:prstGeom prst="rect">
            <a:avLst/>
          </a:prstGeom>
        </p:spPr>
      </p:pic>
      <p:graphicFrame>
        <p:nvGraphicFramePr>
          <p:cNvPr id="4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05020"/>
              </p:ext>
            </p:extLst>
          </p:nvPr>
        </p:nvGraphicFramePr>
        <p:xfrm>
          <a:off x="7236296" y="908720"/>
          <a:ext cx="1835696" cy="27353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868473" y="3570178"/>
            <a:ext cx="1983447" cy="3777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164" y="3619917"/>
            <a:ext cx="186564" cy="2644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0527" y="3662911"/>
            <a:ext cx="1501270" cy="198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3464" y="2734647"/>
            <a:ext cx="1247527" cy="1166044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4644008" y="2045386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주민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44008" y="4348677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MENU</a:t>
            </a:r>
            <a:endParaRPr lang="ko-KR" altLang="en-US" sz="10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89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6" y="980728"/>
            <a:ext cx="6755278" cy="542652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830210" y="2528649"/>
            <a:ext cx="2093718" cy="1547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68473" y="2613564"/>
            <a:ext cx="1983447" cy="3777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95673" y="4076570"/>
            <a:ext cx="10275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마을 공유 아이템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2374761"/>
            <a:ext cx="72776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주민 대화록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1960" y="2374761"/>
            <a:ext cx="7694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주민활동상황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72186" y="2528649"/>
            <a:ext cx="1314409" cy="1547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64" y="2663303"/>
            <a:ext cx="186564" cy="26448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527" y="2636912"/>
            <a:ext cx="1501270" cy="19813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868473" y="3078944"/>
            <a:ext cx="1983447" cy="350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212976"/>
            <a:ext cx="1460955" cy="13281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986" y="3127724"/>
            <a:ext cx="197309" cy="287172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868473" y="3570178"/>
            <a:ext cx="1983447" cy="3777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64" y="3619917"/>
            <a:ext cx="186564" cy="26448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527" y="3662911"/>
            <a:ext cx="1501270" cy="19813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464" y="2734647"/>
            <a:ext cx="1247527" cy="116604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maul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마을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Intro &gt; main &gt; maul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30210" y="4294743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6329" y="4338869"/>
            <a:ext cx="463107" cy="2034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2229227" y="4387816"/>
            <a:ext cx="110525" cy="811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0210" y="4667688"/>
            <a:ext cx="3456385" cy="16714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99" y="4859828"/>
            <a:ext cx="795974" cy="11284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267" y="4819005"/>
            <a:ext cx="875197" cy="12738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00743" y="5991036"/>
            <a:ext cx="13471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/>
              <a:t>차이를 만드는 조직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맥킨지가 밝혀낸 해답</a:t>
            </a:r>
            <a:endParaRPr lang="ko-KR" altLang="en-US" sz="1000" b="1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59832" y="4877944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00898" y="4877944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83768" y="4332241"/>
            <a:ext cx="154215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4340" y="4343137"/>
            <a:ext cx="455638" cy="205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328" y="5679753"/>
            <a:ext cx="495343" cy="1905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857511" y="1650066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홍기용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0964" y="1619145"/>
            <a:ext cx="502964" cy="20575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22117" y="1596076"/>
            <a:ext cx="1107763" cy="228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11960" y="6094656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물품 등록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524751" y="482601"/>
            <a:ext cx="61985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800" b="1" smtClean="0">
                <a:solidFill>
                  <a:prstClr val="black"/>
                </a:solidFill>
                <a:latin typeface="Verdana" pitchFamily="34" charset="0"/>
                <a:ea typeface="굴림" pitchFamily="50" charset="-127"/>
              </a:rPr>
              <a:t>장원석</a:t>
            </a:r>
            <a:endParaRPr lang="en-US" altLang="ko-KR" sz="800" b="1" dirty="0">
              <a:solidFill>
                <a:prstClr val="black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673" y="4076570"/>
            <a:ext cx="10275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마을 공유 아이템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30210" y="1988840"/>
            <a:ext cx="3456385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9832" y="2052226"/>
            <a:ext cx="6219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자바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54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  <a:cs typeface="Verdana" pitchFamily="34" charset="0"/>
              </a:rPr>
              <a:t>기</a:t>
            </a:r>
            <a:endParaRPr lang="ko-KR" altLang="en-US" sz="1000" dirty="0" smtClean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2374761"/>
            <a:ext cx="76944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  <a:cs typeface="Verdana" pitchFamily="34" charset="0"/>
              </a:rPr>
              <a:t>주민활동상황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44008" y="2045386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주민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84332" y="2251502"/>
            <a:ext cx="1597115" cy="16517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주민정보</a:t>
            </a:r>
            <a:endParaRPr lang="en-US" altLang="ko-KR" sz="1000" b="1" dirty="0" smtClean="0">
              <a:solidFill>
                <a:schemeClr val="tx2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  <a:p>
            <a:r>
              <a:rPr lang="ko-KR" altLang="en-US" sz="1000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  장원석 </a:t>
            </a:r>
            <a:r>
              <a:rPr lang="en-US" altLang="ko-KR" sz="1000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000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나</a:t>
            </a:r>
            <a:r>
              <a:rPr lang="en-US" altLang="ko-KR" sz="1000" dirty="0" smtClean="0">
                <a:solidFill>
                  <a:schemeClr val="accent1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000" dirty="0" smtClean="0">
              <a:solidFill>
                <a:schemeClr val="accent1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홍기용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hongildong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이선민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(beautiful)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조남원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anyang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711908" y="3212976"/>
            <a:ext cx="154908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11908" y="3543540"/>
            <a:ext cx="15490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11960" y="3295617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주민 초</a:t>
            </a:r>
            <a:r>
              <a:rPr lang="ko-KR" altLang="en-US" sz="10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청</a:t>
            </a:r>
            <a:endParaRPr lang="ko-KR" altLang="en-US" sz="1000" b="1" dirty="0" smtClean="0">
              <a:solidFill>
                <a:schemeClr val="tx2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1960" y="3635152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주민 관리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44008" y="4348677"/>
            <a:ext cx="616983" cy="199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MENU</a:t>
            </a:r>
            <a:endParaRPr lang="ko-KR" altLang="en-US" sz="10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84332" y="4555758"/>
            <a:ext cx="1597115" cy="1825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마을로 이동하기</a:t>
            </a:r>
            <a:endParaRPr lang="ko-KR" altLang="en-US" sz="1000" b="1" dirty="0">
              <a:solidFill>
                <a:schemeClr val="tx2"/>
              </a:solidFill>
              <a:latin typeface="돋움" pitchFamily="50" charset="-127"/>
              <a:ea typeface="돋움" pitchFamily="50" charset="-127"/>
              <a:cs typeface="Verdana" pitchFamily="34" charset="0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자바 </a:t>
            </a:r>
            <a:r>
              <a:rPr lang="en-US" altLang="ko-KR" sz="10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54</a:t>
            </a:r>
            <a:r>
              <a:rPr lang="ko-KR" altLang="en-US" sz="10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고딩친구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패션지인모임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마시마로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11908" y="5558988"/>
            <a:ext cx="154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11908" y="5947678"/>
            <a:ext cx="154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11960" y="5679753"/>
            <a:ext cx="556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마을 등록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11960" y="6094656"/>
            <a:ext cx="5482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물품 등록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31910" y="4556867"/>
            <a:ext cx="662492" cy="528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전체   √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도서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가방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2117" y="1837521"/>
            <a:ext cx="1107763" cy="113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자바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54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</a:t>
            </a:r>
            <a:endParaRPr lang="en-US" altLang="ko-KR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고딩친구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패션지인모임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마시마로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22117" y="2654682"/>
            <a:ext cx="1107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5357" y="2759506"/>
            <a:ext cx="5562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  <a:cs typeface="Verdana" pitchFamily="34" charset="0"/>
              </a:rPr>
              <a:t>마을 등록</a:t>
            </a:r>
          </a:p>
        </p:txBody>
      </p:sp>
      <p:graphicFrame>
        <p:nvGraphicFramePr>
          <p:cNvPr id="55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05020"/>
              </p:ext>
            </p:extLst>
          </p:nvPr>
        </p:nvGraphicFramePr>
        <p:xfrm>
          <a:off x="7236296" y="908720"/>
          <a:ext cx="1835696" cy="2735318"/>
        </p:xfrm>
        <a:graphic>
          <a:graphicData uri="http://schemas.openxmlformats.org/drawingml/2006/table">
            <a:tbl>
              <a:tblPr/>
              <a:tblGrid>
                <a:gridCol w="221705"/>
                <a:gridCol w="1613991"/>
              </a:tblGrid>
              <a:tr h="9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7257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돋움" pitchFamily="50" charset="-127"/>
            <a:ea typeface="돋움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448</Words>
  <Application>Microsoft Office PowerPoint</Application>
  <PresentationFormat>On-screen Show (4:3)</PresentationFormat>
  <Paragraphs>206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HY견고딕</vt:lpstr>
      <vt:lpstr>굴림</vt:lpstr>
      <vt:lpstr>돋움</vt:lpstr>
      <vt:lpstr>맑은 고딕</vt:lpstr>
      <vt:lpstr>Arial</vt:lpstr>
      <vt:lpstr>Verdana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wonsok</dc:creator>
  <cp:lastModifiedBy>장원석</cp:lastModifiedBy>
  <cp:revision>203</cp:revision>
  <dcterms:created xsi:type="dcterms:W3CDTF">2012-01-02T09:06:22Z</dcterms:created>
  <dcterms:modified xsi:type="dcterms:W3CDTF">2014-06-11T06:06:04Z</dcterms:modified>
</cp:coreProperties>
</file>