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55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DDCA-07AB-4118-B0C4-F54BB5218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990D-772E-41B1-B9E9-028B7B139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CB46-2424-494C-BA0D-46184120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DAC7-D4ED-4D9C-BD34-08C0DCB5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43DF-F1AF-4F91-8238-04A8F19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062-C21C-485D-81E0-C31E8219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B3F43-6B1B-4809-AEFF-50C35760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2667-90A1-467A-ABD4-F6DCCD69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7E92-A2D7-4F88-914E-A9054532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52CB-CAC2-4A71-97E6-F9586B72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168D9-F89E-40AB-A928-E403C447E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7FF3E-5486-4062-8892-2E8D655E0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2C56-BC0D-4D19-9D69-8099F0E8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60F4-D273-4521-9FCE-54BAF7BA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8F14-7CBB-472C-A04B-5A5DA6F0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C82B-7F09-4511-8F9D-EBDD60FA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373A-706D-46D6-90F6-1FD7088C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4793-ED5C-49F1-BD3B-FEE4A9B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077F-75CB-4F32-900F-5885F25B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B6BC-21B3-4B8B-8636-F11E0357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2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3263-2A77-4E6A-BC90-7D507EF8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9310-1594-4BF2-9D7B-15030E962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0A6B-756A-4B24-937E-E694012B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153C-6B36-4E7B-A73C-E2939D94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B192-A18C-4989-9E5A-5228A87E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EAD5-862C-442A-A7B6-7C8218B0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7E4E-C9B6-421D-BDBB-14B8888C5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30DB1-2DC9-4E9F-8BCF-650712A57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BF489-B2F9-49BD-8CBC-6A2EF43C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C2BBA-C1F6-41F1-B561-8F5DF409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BD8E7-7B88-47D6-BD60-AB91D4D0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660E-5E09-42D1-94AE-6C0E0B38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5A1C-EA62-4F21-81BC-4B29C5D6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DC9BC-A9AE-4840-A655-4797D361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9638C-D447-4544-A20B-1B858DDC9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9538E-2860-4093-8897-AAF2B0F3B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C5065-EE20-47F6-A5E6-B2ECFC6B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9FF6C-4B63-4CA1-B31B-E3ABB8B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3498D-A6BC-4685-AABB-DFEBE6B6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1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DA92-511D-4386-9A45-3B60895E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EAF76-2F9B-46EE-9F05-336BDA17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3FEC8-C423-401A-B7FB-15C2AD0D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6E9F6-D0D8-4C94-8A8F-F3BC80DF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ABB09-FF9F-4D7B-8899-68174109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684C9-F706-4387-9D25-061F7CE9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EDB41-A3BD-441F-B335-FE0CA5A2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7E79-A825-4276-B6C1-E9181D23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7A4C-F2EB-4695-B689-50793B0B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FD97B-991E-405A-A8BA-3104D0255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396BF-3801-4BD4-AC87-ECF43BBE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DAF72-8E25-451C-9C38-C02869FA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246F4-14AA-4D1B-8722-E9340F1E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C8A7-762A-442D-BB73-AC55B08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C6B1C-94E8-4FB7-8CCA-8BF84AEBF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81620-3117-40E4-B30D-6034765C5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D0868-9116-4243-A962-28A7A08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A41EB-BEE9-4DCF-A731-642E4305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D38EC-565D-487A-9DCE-0A303179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2ED71-1645-4113-9C3A-645E3A95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BA19-803E-4C7E-B249-091D76C5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DE9A-04E2-4487-80DC-40A84FDB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F9FA-2D37-4F01-948C-DA5609C10837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76D3-DB87-4F56-948F-821F5BE09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46D6-47CE-477E-B5EF-67A66F71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C4F8-6399-4D53-A78C-3D586D2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CD4B24-9B6C-4452-BAEF-B01BDA47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" y="0"/>
            <a:ext cx="12042711" cy="3461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6C875-B8B4-4D4D-B1D9-7DDBB830A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9" y="3628030"/>
            <a:ext cx="12192000" cy="32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C5E7BE-F9E2-4220-B940-D52BEF0F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1" y="581009"/>
            <a:ext cx="10995295" cy="267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13F4B-7144-4605-BA0B-D69CD1D2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" y="3429000"/>
            <a:ext cx="11274357" cy="30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5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B199A8-B819-4B8E-BC77-9C04A35E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243794"/>
            <a:ext cx="10422294" cy="2918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C37DF-9C38-4D60-9BF8-BEC170F8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4838"/>
            <a:ext cx="12192000" cy="27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9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22284-B6D8-435B-B824-F8F80A31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01"/>
            <a:ext cx="12192000" cy="305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DE2DEB-4B88-465C-B097-499DED70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8156"/>
            <a:ext cx="12192000" cy="29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9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D9D0B-6430-4817-B01A-95FD1A99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61"/>
            <a:ext cx="12192000" cy="2072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280CB-4069-4C95-89ED-E43719A6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968" y="3290726"/>
            <a:ext cx="12192000" cy="22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501D5-7606-4CF5-9722-CD69A4BD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22" y="706317"/>
            <a:ext cx="8516533" cy="1919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F0D27-925B-439F-8FA1-CA582697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6" y="3357156"/>
            <a:ext cx="10529365" cy="28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57C32-CA4D-4AE1-BD8E-83507FDB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0" y="340994"/>
            <a:ext cx="9640251" cy="2699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AEF7E-BD78-43AD-A7B6-C8EE5595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040185"/>
            <a:ext cx="10420350" cy="28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8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2B427-362E-4739-A781-FC13FFE3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631878"/>
            <a:ext cx="11831216" cy="1731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8C7E4-D2F2-4672-851E-F351CD75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0469"/>
            <a:ext cx="12192000" cy="1237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D8529-B51C-425C-BEE1-44439019D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4047531"/>
            <a:ext cx="9702124" cy="24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6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233C25-F91D-4DE8-8B93-F6880A8B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" y="189596"/>
            <a:ext cx="10791884" cy="3141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DFBCC-6BD4-4206-B53B-F26B6D7A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" y="3526971"/>
            <a:ext cx="11038114" cy="32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5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160B9B-7A27-45A2-8ECC-A3D2D9EE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070"/>
            <a:ext cx="12192000" cy="3090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3833D-54FA-4D10-B2D9-B34D99AE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" y="3408556"/>
            <a:ext cx="11664337" cy="33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2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6A0AE-E618-4417-B459-9EC37B2A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02186"/>
            <a:ext cx="10021078" cy="304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2D0B9-98CE-4C3C-9889-7C8CA0E6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8" y="3710407"/>
            <a:ext cx="10562254" cy="27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6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56EDA8-6608-4D61-8F54-D38E875C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75535"/>
            <a:ext cx="11801475" cy="2527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6DEB8-E695-4797-BF9B-3710A479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450" y="2746099"/>
            <a:ext cx="12192000" cy="27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6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53D57D-5E9F-4AC5-982C-005A0096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0" y="228518"/>
            <a:ext cx="11440439" cy="285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C2670-6150-43A7-A71B-A4B8D155E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1364686" cy="24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0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3EE20-E21A-464F-B26C-3665E347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293032"/>
            <a:ext cx="10326863" cy="256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FD989-155F-42F3-9789-38DAF235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8" y="3173686"/>
            <a:ext cx="10778404" cy="31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0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A0AD0-5B6F-49F7-96A6-CFB5819C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296089"/>
            <a:ext cx="10543592" cy="2832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795CC-49D6-44DE-8679-D1363E14B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5" y="3429000"/>
            <a:ext cx="10779292" cy="28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0A2965-9BA2-435D-A879-38BB3FD1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4888"/>
            <a:ext cx="11549270" cy="2889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E40C0-8838-4DF9-BDC7-43DE647F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98783"/>
            <a:ext cx="11668539" cy="27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F76E6-2C37-47B7-B8EC-04E0ECB1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401308"/>
            <a:ext cx="10774017" cy="2596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FF54D-0FD1-42E8-AD8D-0C73876E8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" y="2997874"/>
            <a:ext cx="11430000" cy="28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15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A49C1-0912-41F6-B7E9-6CBE6AE3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" y="196816"/>
            <a:ext cx="12059857" cy="2864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4A62A-A395-442F-A740-C56A4689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7" y="3517820"/>
            <a:ext cx="12192000" cy="29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50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DF584-5B22-4823-8F8E-117DF266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90146"/>
            <a:ext cx="11658600" cy="3138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A1E62-F18C-43D9-ADBD-90ECD5E6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925956"/>
            <a:ext cx="11658600" cy="27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3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AC2D68-44FB-4C98-A766-F5145FC7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191"/>
            <a:ext cx="11499574" cy="2910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F28E4-E281-42ED-A6FC-E803F1F5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2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51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5B5514-8C44-4053-AA01-FCDCBA54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384"/>
            <a:ext cx="12192000" cy="2701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942AA-1815-4C8B-9EB2-D5D5CCEC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4" y="3965574"/>
            <a:ext cx="12192000" cy="25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51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315B7-74D4-4C82-BE12-1986083C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875724"/>
            <a:ext cx="11241157" cy="1909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FE93B-FACA-454F-B9AA-C8E6DC8C1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1900050" cy="30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010B7-9477-41B7-B4B5-3D0A1D63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40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9A455-C463-4C00-8944-DA8EE221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817"/>
            <a:ext cx="12192000" cy="25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0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513448-EA25-4AB2-BF0A-FE375212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" y="207387"/>
            <a:ext cx="11111948" cy="268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C5AED-BD56-42E8-8178-9C94F7A86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5188"/>
            <a:ext cx="12192000" cy="28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7021A2-9158-4393-8B4F-39656E0F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" y="238989"/>
            <a:ext cx="11251096" cy="2512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6A84F-2FB6-4FF7-839D-F4896A4A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4" y="3429000"/>
            <a:ext cx="11757991" cy="29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07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72BAF2-B59D-4C15-A19F-18F4E45B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299447"/>
            <a:ext cx="11469757" cy="220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2C12E-B955-433F-8CFB-BF9EC6B4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5105"/>
            <a:ext cx="12192000" cy="27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16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F335C-0E0E-4422-B2E2-21C891A3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568628"/>
            <a:ext cx="12192000" cy="2460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E53ED-7427-4633-8DDE-5B739EE5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" y="3429000"/>
            <a:ext cx="12192000" cy="22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54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81956F-D82A-4247-95C2-70DEDB77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" y="456514"/>
            <a:ext cx="11390243" cy="2359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2CFFA-03C0-46FF-A995-1C70AA0A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0475"/>
            <a:ext cx="11807687" cy="22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0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AD27D-9E86-4C2D-84C6-163DE542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320747"/>
            <a:ext cx="10744200" cy="2638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9FB69E-EC87-478F-9CE8-BB44E904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2587"/>
            <a:ext cx="12192000" cy="26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96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CF7680-B075-417F-992E-27AEE48F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94848"/>
            <a:ext cx="11469757" cy="3542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5E93C-B035-45CA-AF20-44321377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" y="3535851"/>
            <a:ext cx="10903226" cy="15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15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64258-858F-4238-9CBE-5E8149B3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29"/>
            <a:ext cx="11549270" cy="236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5009C8-9399-44A2-AEFF-CF9254FE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7" y="3102936"/>
            <a:ext cx="11698356" cy="26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72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1783E-5DB1-47A4-AA38-8C3ECD7B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670"/>
            <a:ext cx="12192000" cy="20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063B41-D3BD-4036-A9B7-8ED2F2AE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61"/>
            <a:ext cx="12192000" cy="3099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A65DA-9C9F-4BCD-8FA6-25B84C9F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29000"/>
            <a:ext cx="12192000" cy="3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B733E7-F69D-48F2-833E-5F76D494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80975"/>
            <a:ext cx="9857767" cy="2750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486FD-1EBB-48CC-823C-7111D8BE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663367"/>
            <a:ext cx="11628606" cy="21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058FB-9DB0-4C5B-BEBA-21358D56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0"/>
            <a:ext cx="12192000" cy="2199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E11B5-94B8-4074-B2F8-F05B7190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3317861"/>
            <a:ext cx="12192000" cy="24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6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A6BF2-6ACA-46DC-86C9-9FDE15A1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465816"/>
            <a:ext cx="12192000" cy="1503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8E490D-0B43-41FD-BE2B-2CC014FB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8247"/>
            <a:ext cx="12192000" cy="19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9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CCFA6-28E6-4D63-819C-96708262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631"/>
            <a:ext cx="12192000" cy="2412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8718E-2801-4841-82E8-77B3CEC5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053633"/>
            <a:ext cx="12192000" cy="37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CB57ED-5060-4139-A5B2-8BE5801E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275"/>
            <a:ext cx="11560629" cy="2621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6B33A-99E3-485B-963F-D806285C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6" y="3429000"/>
            <a:ext cx="11924523" cy="33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Thatipalli -X (rathatip - INFOSYS LIMITED at Cisco)</dc:creator>
  <cp:lastModifiedBy>Rajiv Thatipalli -X (rathatip - INFOSYS LIMITED at Cisco)</cp:lastModifiedBy>
  <cp:revision>12</cp:revision>
  <dcterms:created xsi:type="dcterms:W3CDTF">2020-01-05T04:32:24Z</dcterms:created>
  <dcterms:modified xsi:type="dcterms:W3CDTF">2020-01-05T06:47:00Z</dcterms:modified>
</cp:coreProperties>
</file>