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BF75-D309-4A6F-9491-D7A28441301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15E-6EE8-4BB0-99FC-F919F454B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7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BF75-D309-4A6F-9491-D7A28441301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15E-6EE8-4BB0-99FC-F919F454B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5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BF75-D309-4A6F-9491-D7A28441301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15E-6EE8-4BB0-99FC-F919F454B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1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BF75-D309-4A6F-9491-D7A28441301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15E-6EE8-4BB0-99FC-F919F454B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6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BF75-D309-4A6F-9491-D7A28441301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15E-6EE8-4BB0-99FC-F919F454B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4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BF75-D309-4A6F-9491-D7A28441301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15E-6EE8-4BB0-99FC-F919F454B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BF75-D309-4A6F-9491-D7A28441301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15E-6EE8-4BB0-99FC-F919F454B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6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BF75-D309-4A6F-9491-D7A28441301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15E-6EE8-4BB0-99FC-F919F454B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7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BF75-D309-4A6F-9491-D7A28441301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15E-6EE8-4BB0-99FC-F919F454B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6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BF75-D309-4A6F-9491-D7A28441301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15E-6EE8-4BB0-99FC-F919F454B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8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BF75-D309-4A6F-9491-D7A28441301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615E-6EE8-4BB0-99FC-F919F454B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2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4BF75-D309-4A6F-9491-D7A28441301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8615E-6EE8-4BB0-99FC-F919F454B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7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1" y="108065"/>
            <a:ext cx="11654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Big Mart Sales Prediction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b="1" dirty="0"/>
          </a:p>
        </p:txBody>
      </p:sp>
      <p:sp>
        <p:nvSpPr>
          <p:cNvPr id="2" name="Rectangle 1"/>
          <p:cNvSpPr/>
          <p:nvPr/>
        </p:nvSpPr>
        <p:spPr>
          <a:xfrm>
            <a:off x="157940" y="886888"/>
            <a:ext cx="107649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My Approach</a:t>
            </a:r>
          </a:p>
          <a:p>
            <a:endParaRPr lang="en-IN" dirty="0" smtClean="0"/>
          </a:p>
          <a:p>
            <a:r>
              <a:rPr lang="en-IN" b="1" dirty="0" smtClean="0"/>
              <a:t>Problem Type </a:t>
            </a:r>
            <a:r>
              <a:rPr lang="en-IN" dirty="0" smtClean="0"/>
              <a:t>: Regression problem to predict </a:t>
            </a:r>
            <a:r>
              <a:rPr lang="en-IN" dirty="0" err="1" smtClean="0"/>
              <a:t>Item_Outlet_Sales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Pre-processing</a:t>
            </a:r>
            <a:r>
              <a:rPr lang="en-IN" dirty="0" smtClean="0"/>
              <a:t> : Handle missing values (e.g., </a:t>
            </a:r>
            <a:r>
              <a:rPr lang="en-IN" dirty="0" err="1" smtClean="0"/>
              <a:t>Item_Weight</a:t>
            </a:r>
            <a:r>
              <a:rPr lang="en-IN" dirty="0" smtClean="0"/>
              <a:t>, </a:t>
            </a:r>
            <a:r>
              <a:rPr lang="en-IN" dirty="0" err="1" smtClean="0"/>
              <a:t>Outlet_Size</a:t>
            </a:r>
            <a:r>
              <a:rPr lang="en-IN" dirty="0" smtClean="0"/>
              <a:t>). Clean categorical variables and apply one-hot encoding.</a:t>
            </a:r>
          </a:p>
          <a:p>
            <a:endParaRPr lang="en-IN" dirty="0" smtClean="0"/>
          </a:p>
          <a:p>
            <a:r>
              <a:rPr lang="en-IN" b="1" dirty="0" smtClean="0"/>
              <a:t>Feature Engineering </a:t>
            </a:r>
            <a:r>
              <a:rPr lang="en-IN" dirty="0" smtClean="0"/>
              <a:t>: Create meaningful features (e.g., interactions, transformations).Avoid leakage from the target variable.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b="1" dirty="0" smtClean="0"/>
              <a:t>Modelling</a:t>
            </a:r>
            <a:r>
              <a:rPr lang="en-IN" dirty="0" smtClean="0"/>
              <a:t> : Start with multiple regression models (Linear, Random Forest, </a:t>
            </a:r>
            <a:r>
              <a:rPr lang="en-IN" dirty="0" err="1" smtClean="0"/>
              <a:t>XGBoost</a:t>
            </a:r>
            <a:r>
              <a:rPr lang="en-IN" dirty="0" smtClean="0"/>
              <a:t>, etc.).</a:t>
            </a:r>
          </a:p>
          <a:p>
            <a:r>
              <a:rPr lang="en-IN" dirty="0" smtClean="0"/>
              <a:t>Split data into train/validation and evaluate using </a:t>
            </a:r>
            <a:r>
              <a:rPr lang="en-IN" dirty="0" err="1" smtClean="0"/>
              <a:t>RMSE.Use</a:t>
            </a:r>
            <a:r>
              <a:rPr lang="en-IN" dirty="0" smtClean="0"/>
              <a:t> </a:t>
            </a:r>
            <a:r>
              <a:rPr lang="en-IN" dirty="0" err="1" smtClean="0"/>
              <a:t>hyperparameter</a:t>
            </a:r>
            <a:r>
              <a:rPr lang="en-IN" dirty="0" smtClean="0"/>
              <a:t> tuning to optimize performance.</a:t>
            </a:r>
          </a:p>
          <a:p>
            <a:endParaRPr lang="en-IN" dirty="0" smtClean="0"/>
          </a:p>
          <a:p>
            <a:r>
              <a:rPr lang="en-IN" b="1" dirty="0" smtClean="0"/>
              <a:t>Neural Networks </a:t>
            </a:r>
            <a:r>
              <a:rPr lang="en-IN" dirty="0" smtClean="0"/>
              <a:t>: Train a simple ANN (dataset is small enough).Scale features and encode categories properly.</a:t>
            </a:r>
          </a:p>
          <a:p>
            <a:endParaRPr lang="en-IN" dirty="0" smtClean="0"/>
          </a:p>
          <a:p>
            <a:r>
              <a:rPr lang="en-IN" b="1" dirty="0" smtClean="0"/>
              <a:t>Ensemble</a:t>
            </a:r>
            <a:r>
              <a:rPr lang="en-IN" dirty="0" smtClean="0"/>
              <a:t> : Combine models (averaging or stacking) to improve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43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Nitro</dc:creator>
  <cp:lastModifiedBy>Nitro</cp:lastModifiedBy>
  <cp:revision>3</cp:revision>
  <dcterms:created xsi:type="dcterms:W3CDTF">2025-08-02T18:25:44Z</dcterms:created>
  <dcterms:modified xsi:type="dcterms:W3CDTF">2025-08-02T18:42:36Z</dcterms:modified>
</cp:coreProperties>
</file>