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D1A40-86B7-4F49-AAB7-16E451F2F0F9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780A16-4FBF-429E-8DD5-F8E9A00EE87B}">
      <dgm:prSet phldrT="[Text]"/>
      <dgm:spPr/>
      <dgm:t>
        <a:bodyPr/>
        <a:lstStyle/>
        <a:p>
          <a:r>
            <a:rPr lang="en-US" dirty="0"/>
            <a:t>Week 1</a:t>
          </a:r>
        </a:p>
      </dgm:t>
    </dgm:pt>
    <dgm:pt modelId="{FF186A0E-0082-4E78-BE7E-C00FCD459C85}" type="parTrans" cxnId="{DE50A100-4AAB-4541-8468-FB1895BCA751}">
      <dgm:prSet/>
      <dgm:spPr/>
      <dgm:t>
        <a:bodyPr/>
        <a:lstStyle/>
        <a:p>
          <a:endParaRPr lang="en-US"/>
        </a:p>
      </dgm:t>
    </dgm:pt>
    <dgm:pt modelId="{43BD0128-2414-40B9-8A56-4665BF29BFFA}" type="sibTrans" cxnId="{DE50A100-4AAB-4541-8468-FB1895BCA751}">
      <dgm:prSet/>
      <dgm:spPr/>
      <dgm:t>
        <a:bodyPr/>
        <a:lstStyle/>
        <a:p>
          <a:endParaRPr lang="en-US"/>
        </a:p>
      </dgm:t>
    </dgm:pt>
    <dgm:pt modelId="{EBA1BF3D-4104-413F-A037-0B242F0A6B21}">
      <dgm:prSet phldrT="[Text]"/>
      <dgm:spPr/>
      <dgm:t>
        <a:bodyPr/>
        <a:lstStyle/>
        <a:p>
          <a:r>
            <a:rPr lang="en-US" dirty="0"/>
            <a:t>Introduction to Python</a:t>
          </a:r>
        </a:p>
      </dgm:t>
    </dgm:pt>
    <dgm:pt modelId="{6619505A-7638-48DC-AB24-291938664C34}" type="parTrans" cxnId="{9DF9B700-2BEB-4761-8F50-5FC4EB8D3367}">
      <dgm:prSet/>
      <dgm:spPr/>
      <dgm:t>
        <a:bodyPr/>
        <a:lstStyle/>
        <a:p>
          <a:endParaRPr lang="en-US"/>
        </a:p>
      </dgm:t>
    </dgm:pt>
    <dgm:pt modelId="{07E03FA0-E5DC-457F-AB45-F5685F76DE75}" type="sibTrans" cxnId="{9DF9B700-2BEB-4761-8F50-5FC4EB8D3367}">
      <dgm:prSet/>
      <dgm:spPr/>
      <dgm:t>
        <a:bodyPr/>
        <a:lstStyle/>
        <a:p>
          <a:endParaRPr lang="en-US"/>
        </a:p>
      </dgm:t>
    </dgm:pt>
    <dgm:pt modelId="{7375FB48-0D52-4C91-AFD5-E67DF1B1EC67}">
      <dgm:prSet phldrT="[Text]"/>
      <dgm:spPr/>
      <dgm:t>
        <a:bodyPr/>
        <a:lstStyle/>
        <a:p>
          <a:r>
            <a:rPr lang="en-US" dirty="0"/>
            <a:t>Week 2</a:t>
          </a:r>
        </a:p>
      </dgm:t>
    </dgm:pt>
    <dgm:pt modelId="{26BA0D86-16B0-4D7B-BE6C-656B69B59882}" type="parTrans" cxnId="{420540C4-546A-434F-9D48-CB1F6CD47A9D}">
      <dgm:prSet/>
      <dgm:spPr/>
      <dgm:t>
        <a:bodyPr/>
        <a:lstStyle/>
        <a:p>
          <a:endParaRPr lang="en-US"/>
        </a:p>
      </dgm:t>
    </dgm:pt>
    <dgm:pt modelId="{C3C07698-076F-4579-93AA-1D093261FF65}" type="sibTrans" cxnId="{420540C4-546A-434F-9D48-CB1F6CD47A9D}">
      <dgm:prSet/>
      <dgm:spPr/>
      <dgm:t>
        <a:bodyPr/>
        <a:lstStyle/>
        <a:p>
          <a:endParaRPr lang="en-US"/>
        </a:p>
      </dgm:t>
    </dgm:pt>
    <dgm:pt modelId="{B51C02E0-08EC-487F-9D3C-9DDBACC058CA}">
      <dgm:prSet phldrT="[Text]"/>
      <dgm:spPr/>
      <dgm:t>
        <a:bodyPr/>
        <a:lstStyle/>
        <a:p>
          <a:r>
            <a:rPr lang="en-US" dirty="0" err="1"/>
            <a:t>Numpy</a:t>
          </a:r>
          <a:r>
            <a:rPr lang="en-US" dirty="0"/>
            <a:t> &amp; Pandas</a:t>
          </a:r>
        </a:p>
      </dgm:t>
    </dgm:pt>
    <dgm:pt modelId="{581A62FF-EDC7-4109-91F7-9F1C88141EB4}" type="parTrans" cxnId="{1F5AC81E-6BFD-4D02-9B9C-488A89F65113}">
      <dgm:prSet/>
      <dgm:spPr/>
      <dgm:t>
        <a:bodyPr/>
        <a:lstStyle/>
        <a:p>
          <a:endParaRPr lang="en-US"/>
        </a:p>
      </dgm:t>
    </dgm:pt>
    <dgm:pt modelId="{78D6356E-391F-411F-8BD5-C7D2D35E7A7A}" type="sibTrans" cxnId="{1F5AC81E-6BFD-4D02-9B9C-488A89F65113}">
      <dgm:prSet/>
      <dgm:spPr/>
      <dgm:t>
        <a:bodyPr/>
        <a:lstStyle/>
        <a:p>
          <a:endParaRPr lang="en-US"/>
        </a:p>
      </dgm:t>
    </dgm:pt>
    <dgm:pt modelId="{117546A5-451D-462B-8203-E1537FE09A0D}">
      <dgm:prSet phldrT="[Text]"/>
      <dgm:spPr/>
      <dgm:t>
        <a:bodyPr/>
        <a:lstStyle/>
        <a:p>
          <a:r>
            <a:rPr lang="en-US" dirty="0"/>
            <a:t>Week 3</a:t>
          </a:r>
        </a:p>
      </dgm:t>
    </dgm:pt>
    <dgm:pt modelId="{8B3C8E02-8712-45AA-A11C-B09777036540}" type="parTrans" cxnId="{463C1BAE-729B-4D63-8B37-211EB4D7DD4F}">
      <dgm:prSet/>
      <dgm:spPr/>
      <dgm:t>
        <a:bodyPr/>
        <a:lstStyle/>
        <a:p>
          <a:endParaRPr lang="en-US"/>
        </a:p>
      </dgm:t>
    </dgm:pt>
    <dgm:pt modelId="{A20CF282-0FB2-40E0-B395-8FBAABD85743}" type="sibTrans" cxnId="{463C1BAE-729B-4D63-8B37-211EB4D7DD4F}">
      <dgm:prSet/>
      <dgm:spPr/>
      <dgm:t>
        <a:bodyPr/>
        <a:lstStyle/>
        <a:p>
          <a:endParaRPr lang="en-US"/>
        </a:p>
      </dgm:t>
    </dgm:pt>
    <dgm:pt modelId="{88FE6D38-9519-43D3-8868-F9B59D2B9416}">
      <dgm:prSet phldrT="[Text]"/>
      <dgm:spPr/>
      <dgm:t>
        <a:bodyPr/>
        <a:lstStyle/>
        <a:p>
          <a:r>
            <a:rPr lang="en-US" dirty="0"/>
            <a:t>Visualization &amp; EDA</a:t>
          </a:r>
        </a:p>
      </dgm:t>
    </dgm:pt>
    <dgm:pt modelId="{6A95910F-F3B6-4488-B82F-F353E1CBD823}" type="parTrans" cxnId="{2C83EB9D-BC5C-43FC-B451-F9089E314B16}">
      <dgm:prSet/>
      <dgm:spPr/>
      <dgm:t>
        <a:bodyPr/>
        <a:lstStyle/>
        <a:p>
          <a:endParaRPr lang="en-US"/>
        </a:p>
      </dgm:t>
    </dgm:pt>
    <dgm:pt modelId="{3ACCE861-6EFA-426F-870A-A9755DA1F508}" type="sibTrans" cxnId="{2C83EB9D-BC5C-43FC-B451-F9089E314B16}">
      <dgm:prSet/>
      <dgm:spPr/>
      <dgm:t>
        <a:bodyPr/>
        <a:lstStyle/>
        <a:p>
          <a:endParaRPr lang="en-US"/>
        </a:p>
      </dgm:t>
    </dgm:pt>
    <dgm:pt modelId="{2C86DEB0-942E-4A98-9362-941C46290560}">
      <dgm:prSet phldrT="[Text]"/>
      <dgm:spPr/>
      <dgm:t>
        <a:bodyPr/>
        <a:lstStyle/>
        <a:p>
          <a:r>
            <a:rPr lang="en-US" dirty="0"/>
            <a:t>Week 4</a:t>
          </a:r>
        </a:p>
      </dgm:t>
    </dgm:pt>
    <dgm:pt modelId="{63B6470D-7B3A-4B0D-96C7-C44AE3C1D57D}" type="parTrans" cxnId="{1AFF39FA-0A9C-45AC-B070-F98D3FB5864C}">
      <dgm:prSet/>
      <dgm:spPr/>
      <dgm:t>
        <a:bodyPr/>
        <a:lstStyle/>
        <a:p>
          <a:endParaRPr lang="en-US"/>
        </a:p>
      </dgm:t>
    </dgm:pt>
    <dgm:pt modelId="{03E4EFA0-38B9-4FB1-9E3A-61903174561B}" type="sibTrans" cxnId="{1AFF39FA-0A9C-45AC-B070-F98D3FB5864C}">
      <dgm:prSet/>
      <dgm:spPr/>
      <dgm:t>
        <a:bodyPr/>
        <a:lstStyle/>
        <a:p>
          <a:endParaRPr lang="en-US"/>
        </a:p>
      </dgm:t>
    </dgm:pt>
    <dgm:pt modelId="{45436814-A9B7-454A-9BF2-B09C752AA2C0}">
      <dgm:prSet phldrT="[Text]"/>
      <dgm:spPr/>
      <dgm:t>
        <a:bodyPr/>
        <a:lstStyle/>
        <a:p>
          <a:r>
            <a:rPr lang="en-US" dirty="0"/>
            <a:t>EDA deep Dive</a:t>
          </a:r>
        </a:p>
      </dgm:t>
    </dgm:pt>
    <dgm:pt modelId="{C33D42DC-2BF9-4DC1-98E9-72E0AAEB8F94}" type="parTrans" cxnId="{37D7F07A-967E-41BE-B2AB-D0A4D034E3D3}">
      <dgm:prSet/>
      <dgm:spPr/>
      <dgm:t>
        <a:bodyPr/>
        <a:lstStyle/>
        <a:p>
          <a:endParaRPr lang="en-US"/>
        </a:p>
      </dgm:t>
    </dgm:pt>
    <dgm:pt modelId="{09380199-E7B4-4647-AAEB-419A7BC5FF74}" type="sibTrans" cxnId="{37D7F07A-967E-41BE-B2AB-D0A4D034E3D3}">
      <dgm:prSet/>
      <dgm:spPr/>
      <dgm:t>
        <a:bodyPr/>
        <a:lstStyle/>
        <a:p>
          <a:endParaRPr lang="en-US"/>
        </a:p>
      </dgm:t>
    </dgm:pt>
    <dgm:pt modelId="{072B66C4-F054-4B8C-945E-20B25B3E38C5}">
      <dgm:prSet phldrT="[Text]"/>
      <dgm:spPr/>
      <dgm:t>
        <a:bodyPr/>
        <a:lstStyle/>
        <a:p>
          <a:r>
            <a:rPr lang="en-US" dirty="0"/>
            <a:t>Week 5</a:t>
          </a:r>
        </a:p>
      </dgm:t>
    </dgm:pt>
    <dgm:pt modelId="{9F64CE32-A83A-4F93-A42E-2BF8FDA1E1A2}" type="parTrans" cxnId="{ADCE1577-588B-4436-9C5A-C9A2B58AFE92}">
      <dgm:prSet/>
      <dgm:spPr/>
      <dgm:t>
        <a:bodyPr/>
        <a:lstStyle/>
        <a:p>
          <a:endParaRPr lang="en-US"/>
        </a:p>
      </dgm:t>
    </dgm:pt>
    <dgm:pt modelId="{00687F94-CA90-4CD0-A961-58BE72CE06BD}" type="sibTrans" cxnId="{ADCE1577-588B-4436-9C5A-C9A2B58AFE92}">
      <dgm:prSet/>
      <dgm:spPr/>
      <dgm:t>
        <a:bodyPr/>
        <a:lstStyle/>
        <a:p>
          <a:endParaRPr lang="en-US"/>
        </a:p>
      </dgm:t>
    </dgm:pt>
    <dgm:pt modelId="{8878FA8F-FA1D-4DBD-9181-195BF4F46988}">
      <dgm:prSet phldrT="[Text]"/>
      <dgm:spPr/>
      <dgm:t>
        <a:bodyPr/>
        <a:lstStyle/>
        <a:p>
          <a:r>
            <a:rPr lang="en-US" dirty="0"/>
            <a:t>Capstone Project</a:t>
          </a:r>
        </a:p>
      </dgm:t>
    </dgm:pt>
    <dgm:pt modelId="{EADDEBF0-1BDB-4C2E-8A86-B17A93BABC8E}" type="parTrans" cxnId="{A299B47E-97E9-4830-9C03-A24F68C581CE}">
      <dgm:prSet/>
      <dgm:spPr/>
      <dgm:t>
        <a:bodyPr/>
        <a:lstStyle/>
        <a:p>
          <a:endParaRPr lang="en-US"/>
        </a:p>
      </dgm:t>
    </dgm:pt>
    <dgm:pt modelId="{85AC53F0-5F00-4523-AC15-9F34A9787F4E}" type="sibTrans" cxnId="{A299B47E-97E9-4830-9C03-A24F68C581CE}">
      <dgm:prSet/>
      <dgm:spPr/>
      <dgm:t>
        <a:bodyPr/>
        <a:lstStyle/>
        <a:p>
          <a:endParaRPr lang="en-US"/>
        </a:p>
      </dgm:t>
    </dgm:pt>
    <dgm:pt modelId="{F073035D-6673-43C0-A7B6-2BEDA4E2979F}" type="pres">
      <dgm:prSet presAssocID="{2A1D1A40-86B7-4F49-AAB7-16E451F2F0F9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9E370F2B-4C5D-426F-9760-447A41C6B7BA}" type="pres">
      <dgm:prSet presAssocID="{02780A16-4FBF-429E-8DD5-F8E9A00EE87B}" presName="composite" presStyleCnt="0"/>
      <dgm:spPr/>
    </dgm:pt>
    <dgm:pt modelId="{F60CB913-2A5C-4537-A263-0B454B69AD83}" type="pres">
      <dgm:prSet presAssocID="{02780A16-4FBF-429E-8DD5-F8E9A00EE87B}" presName="BackAccent" presStyleLbl="bgShp" presStyleIdx="0" presStyleCnt="5"/>
      <dgm:spPr/>
    </dgm:pt>
    <dgm:pt modelId="{1D4A1367-86B5-45AB-856C-F08125B9ABEC}" type="pres">
      <dgm:prSet presAssocID="{02780A16-4FBF-429E-8DD5-F8E9A00EE87B}" presName="Accent" presStyleLbl="alignNode1" presStyleIdx="0" presStyleCnt="5"/>
      <dgm:spPr/>
    </dgm:pt>
    <dgm:pt modelId="{38764C5D-2EB5-40CA-BAAD-2DB07E7C837B}" type="pres">
      <dgm:prSet presAssocID="{02780A16-4FBF-429E-8DD5-F8E9A00EE87B}" presName="Child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55A28D1D-1B16-4A61-91C9-F4249CA5C916}" type="pres">
      <dgm:prSet presAssocID="{02780A16-4FBF-429E-8DD5-F8E9A00EE87B}" presName="Parent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AF80F4AE-4BEF-4B89-8E4D-2AEA38E9D635}" type="pres">
      <dgm:prSet presAssocID="{43BD0128-2414-40B9-8A56-4665BF29BFFA}" presName="sibTrans" presStyleCnt="0"/>
      <dgm:spPr/>
    </dgm:pt>
    <dgm:pt modelId="{CFDF2116-29C5-4C7A-AE5D-71E8DBC16EC0}" type="pres">
      <dgm:prSet presAssocID="{7375FB48-0D52-4C91-AFD5-E67DF1B1EC67}" presName="composite" presStyleCnt="0"/>
      <dgm:spPr/>
    </dgm:pt>
    <dgm:pt modelId="{6FCCE2B5-BCB7-4E02-AF68-2092996A12B9}" type="pres">
      <dgm:prSet presAssocID="{7375FB48-0D52-4C91-AFD5-E67DF1B1EC67}" presName="BackAccent" presStyleLbl="bgShp" presStyleIdx="1" presStyleCnt="5"/>
      <dgm:spPr/>
    </dgm:pt>
    <dgm:pt modelId="{26ADABD1-E3BF-4AEA-96D6-ACF88ACF3238}" type="pres">
      <dgm:prSet presAssocID="{7375FB48-0D52-4C91-AFD5-E67DF1B1EC67}" presName="Accent" presStyleLbl="alignNode1" presStyleIdx="1" presStyleCnt="5"/>
      <dgm:spPr/>
    </dgm:pt>
    <dgm:pt modelId="{4CBFF8A0-23E6-497C-81E0-5604A12BEEB9}" type="pres">
      <dgm:prSet presAssocID="{7375FB48-0D52-4C91-AFD5-E67DF1B1EC67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E783E157-5A91-43DE-95A5-149A175E1222}" type="pres">
      <dgm:prSet presAssocID="{7375FB48-0D52-4C91-AFD5-E67DF1B1EC67}" presName="Parent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AB8AC43B-DC88-4C97-B409-2BE7E4CE560C}" type="pres">
      <dgm:prSet presAssocID="{C3C07698-076F-4579-93AA-1D093261FF65}" presName="sibTrans" presStyleCnt="0"/>
      <dgm:spPr/>
    </dgm:pt>
    <dgm:pt modelId="{193DE891-D977-4931-9057-E1DE73A50658}" type="pres">
      <dgm:prSet presAssocID="{117546A5-451D-462B-8203-E1537FE09A0D}" presName="composite" presStyleCnt="0"/>
      <dgm:spPr/>
    </dgm:pt>
    <dgm:pt modelId="{3B5FC878-DAF7-4042-988C-998B7CA2F4D5}" type="pres">
      <dgm:prSet presAssocID="{117546A5-451D-462B-8203-E1537FE09A0D}" presName="BackAccent" presStyleLbl="bgShp" presStyleIdx="2" presStyleCnt="5"/>
      <dgm:spPr/>
    </dgm:pt>
    <dgm:pt modelId="{252A155E-78EA-45DA-8484-BDF6BD2C611F}" type="pres">
      <dgm:prSet presAssocID="{117546A5-451D-462B-8203-E1537FE09A0D}" presName="Accent" presStyleLbl="alignNode1" presStyleIdx="2" presStyleCnt="5"/>
      <dgm:spPr/>
    </dgm:pt>
    <dgm:pt modelId="{3B6AF98D-53AE-45B8-8284-87F11FC9AE32}" type="pres">
      <dgm:prSet presAssocID="{117546A5-451D-462B-8203-E1537FE09A0D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D36B19A0-3B5C-41B6-AF47-8D1C7814AC51}" type="pres">
      <dgm:prSet presAssocID="{117546A5-451D-462B-8203-E1537FE09A0D}" presName="Parent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58E66D41-1597-4E89-92DA-8750DBD22998}" type="pres">
      <dgm:prSet presAssocID="{A20CF282-0FB2-40E0-B395-8FBAABD85743}" presName="sibTrans" presStyleCnt="0"/>
      <dgm:spPr/>
    </dgm:pt>
    <dgm:pt modelId="{3840B5BC-C59D-4BC2-B366-46E0219E1F4C}" type="pres">
      <dgm:prSet presAssocID="{2C86DEB0-942E-4A98-9362-941C46290560}" presName="composite" presStyleCnt="0"/>
      <dgm:spPr/>
    </dgm:pt>
    <dgm:pt modelId="{C84F2DC4-AD20-44FA-B2B7-1D6E886E2F7C}" type="pres">
      <dgm:prSet presAssocID="{2C86DEB0-942E-4A98-9362-941C46290560}" presName="BackAccent" presStyleLbl="bgShp" presStyleIdx="3" presStyleCnt="5"/>
      <dgm:spPr/>
    </dgm:pt>
    <dgm:pt modelId="{FCAE4E0D-5D6A-4CF6-804C-CB9A1F781799}" type="pres">
      <dgm:prSet presAssocID="{2C86DEB0-942E-4A98-9362-941C46290560}" presName="Accent" presStyleLbl="alignNode1" presStyleIdx="3" presStyleCnt="5"/>
      <dgm:spPr/>
    </dgm:pt>
    <dgm:pt modelId="{DBAFC31A-FCCE-45F9-B565-BFA3A3FA4C8E}" type="pres">
      <dgm:prSet presAssocID="{2C86DEB0-942E-4A98-9362-941C46290560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6E5C4F22-7420-4D8B-8936-892D63EF14D4}" type="pres">
      <dgm:prSet presAssocID="{2C86DEB0-942E-4A98-9362-941C46290560}" presName="Parent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213A888A-9797-46DE-A9CE-7E6D5BA924EC}" type="pres">
      <dgm:prSet presAssocID="{03E4EFA0-38B9-4FB1-9E3A-61903174561B}" presName="sibTrans" presStyleCnt="0"/>
      <dgm:spPr/>
    </dgm:pt>
    <dgm:pt modelId="{8C27EF1D-BFEF-4AD9-9C14-DC7848929917}" type="pres">
      <dgm:prSet presAssocID="{072B66C4-F054-4B8C-945E-20B25B3E38C5}" presName="composite" presStyleCnt="0"/>
      <dgm:spPr/>
    </dgm:pt>
    <dgm:pt modelId="{11A76A8A-CABD-4077-9774-D3690A9051C3}" type="pres">
      <dgm:prSet presAssocID="{072B66C4-F054-4B8C-945E-20B25B3E38C5}" presName="BackAccent" presStyleLbl="bgShp" presStyleIdx="4" presStyleCnt="5"/>
      <dgm:spPr/>
    </dgm:pt>
    <dgm:pt modelId="{C4F8E465-9FEF-487D-AA04-C2E7F5583AF4}" type="pres">
      <dgm:prSet presAssocID="{072B66C4-F054-4B8C-945E-20B25B3E38C5}" presName="Accent" presStyleLbl="alignNode1" presStyleIdx="4" presStyleCnt="5"/>
      <dgm:spPr/>
    </dgm:pt>
    <dgm:pt modelId="{31928BD4-99DB-480D-9DC9-B700E554BB35}" type="pres">
      <dgm:prSet presAssocID="{072B66C4-F054-4B8C-945E-20B25B3E38C5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4423D5A3-27CC-4EEC-BD6A-5D925FB9D451}" type="pres">
      <dgm:prSet presAssocID="{072B66C4-F054-4B8C-945E-20B25B3E38C5}" presName="Parent" presStyleLbl="revTx" presStyleIdx="9" presStyleCnt="10">
        <dgm:presLayoutVars>
          <dgm:chMax val="1"/>
          <dgm:chPref val="1"/>
          <dgm:bulletEnabled val="1"/>
        </dgm:presLayoutVars>
      </dgm:prSet>
      <dgm:spPr/>
    </dgm:pt>
  </dgm:ptLst>
  <dgm:cxnLst>
    <dgm:cxn modelId="{DE50A100-4AAB-4541-8468-FB1895BCA751}" srcId="{2A1D1A40-86B7-4F49-AAB7-16E451F2F0F9}" destId="{02780A16-4FBF-429E-8DD5-F8E9A00EE87B}" srcOrd="0" destOrd="0" parTransId="{FF186A0E-0082-4E78-BE7E-C00FCD459C85}" sibTransId="{43BD0128-2414-40B9-8A56-4665BF29BFFA}"/>
    <dgm:cxn modelId="{9DF9B700-2BEB-4761-8F50-5FC4EB8D3367}" srcId="{02780A16-4FBF-429E-8DD5-F8E9A00EE87B}" destId="{EBA1BF3D-4104-413F-A037-0B242F0A6B21}" srcOrd="0" destOrd="0" parTransId="{6619505A-7638-48DC-AB24-291938664C34}" sibTransId="{07E03FA0-E5DC-457F-AB45-F5685F76DE75}"/>
    <dgm:cxn modelId="{4C1F4009-4528-4D50-9FFB-83B99E981E73}" type="presOf" srcId="{45436814-A9B7-454A-9BF2-B09C752AA2C0}" destId="{DBAFC31A-FCCE-45F9-B565-BFA3A3FA4C8E}" srcOrd="0" destOrd="0" presId="urn:microsoft.com/office/officeart/2008/layout/IncreasingCircleProcess"/>
    <dgm:cxn modelId="{1F5AC81E-6BFD-4D02-9B9C-488A89F65113}" srcId="{7375FB48-0D52-4C91-AFD5-E67DF1B1EC67}" destId="{B51C02E0-08EC-487F-9D3C-9DDBACC058CA}" srcOrd="0" destOrd="0" parTransId="{581A62FF-EDC7-4109-91F7-9F1C88141EB4}" sibTransId="{78D6356E-391F-411F-8BD5-C7D2D35E7A7A}"/>
    <dgm:cxn modelId="{3F96D742-450F-4C9E-97E3-D74749E1A635}" type="presOf" srcId="{EBA1BF3D-4104-413F-A037-0B242F0A6B21}" destId="{38764C5D-2EB5-40CA-BAAD-2DB07E7C837B}" srcOrd="0" destOrd="0" presId="urn:microsoft.com/office/officeart/2008/layout/IncreasingCircleProcess"/>
    <dgm:cxn modelId="{BFD0B044-27A4-4844-B70D-1D2B0A28BC19}" type="presOf" srcId="{8878FA8F-FA1D-4DBD-9181-195BF4F46988}" destId="{31928BD4-99DB-480D-9DC9-B700E554BB35}" srcOrd="0" destOrd="0" presId="urn:microsoft.com/office/officeart/2008/layout/IncreasingCircleProcess"/>
    <dgm:cxn modelId="{012F9C67-CC8A-4996-964E-B01FA5BDD985}" type="presOf" srcId="{B51C02E0-08EC-487F-9D3C-9DDBACC058CA}" destId="{4CBFF8A0-23E6-497C-81E0-5604A12BEEB9}" srcOrd="0" destOrd="0" presId="urn:microsoft.com/office/officeart/2008/layout/IncreasingCircleProcess"/>
    <dgm:cxn modelId="{DB08EE56-310C-4C3F-93D9-8826B8C05462}" type="presOf" srcId="{117546A5-451D-462B-8203-E1537FE09A0D}" destId="{D36B19A0-3B5C-41B6-AF47-8D1C7814AC51}" srcOrd="0" destOrd="0" presId="urn:microsoft.com/office/officeart/2008/layout/IncreasingCircleProcess"/>
    <dgm:cxn modelId="{ADCE1577-588B-4436-9C5A-C9A2B58AFE92}" srcId="{2A1D1A40-86B7-4F49-AAB7-16E451F2F0F9}" destId="{072B66C4-F054-4B8C-945E-20B25B3E38C5}" srcOrd="4" destOrd="0" parTransId="{9F64CE32-A83A-4F93-A42E-2BF8FDA1E1A2}" sibTransId="{00687F94-CA90-4CD0-A961-58BE72CE06BD}"/>
    <dgm:cxn modelId="{37D7F07A-967E-41BE-B2AB-D0A4D034E3D3}" srcId="{2C86DEB0-942E-4A98-9362-941C46290560}" destId="{45436814-A9B7-454A-9BF2-B09C752AA2C0}" srcOrd="0" destOrd="0" parTransId="{C33D42DC-2BF9-4DC1-98E9-72E0AAEB8F94}" sibTransId="{09380199-E7B4-4647-AAEB-419A7BC5FF74}"/>
    <dgm:cxn modelId="{A299B47E-97E9-4830-9C03-A24F68C581CE}" srcId="{072B66C4-F054-4B8C-945E-20B25B3E38C5}" destId="{8878FA8F-FA1D-4DBD-9181-195BF4F46988}" srcOrd="0" destOrd="0" parTransId="{EADDEBF0-1BDB-4C2E-8A86-B17A93BABC8E}" sibTransId="{85AC53F0-5F00-4523-AC15-9F34A9787F4E}"/>
    <dgm:cxn modelId="{7FFAF27F-379B-4202-81E0-A384D5ECBE5B}" type="presOf" srcId="{02780A16-4FBF-429E-8DD5-F8E9A00EE87B}" destId="{55A28D1D-1B16-4A61-91C9-F4249CA5C916}" srcOrd="0" destOrd="0" presId="urn:microsoft.com/office/officeart/2008/layout/IncreasingCircleProcess"/>
    <dgm:cxn modelId="{2C83EB9D-BC5C-43FC-B451-F9089E314B16}" srcId="{117546A5-451D-462B-8203-E1537FE09A0D}" destId="{88FE6D38-9519-43D3-8868-F9B59D2B9416}" srcOrd="0" destOrd="0" parTransId="{6A95910F-F3B6-4488-B82F-F353E1CBD823}" sibTransId="{3ACCE861-6EFA-426F-870A-A9755DA1F508}"/>
    <dgm:cxn modelId="{1AA8EA9E-3BEA-4BF8-8C2C-3BC7DC31C4E2}" type="presOf" srcId="{2C86DEB0-942E-4A98-9362-941C46290560}" destId="{6E5C4F22-7420-4D8B-8936-892D63EF14D4}" srcOrd="0" destOrd="0" presId="urn:microsoft.com/office/officeart/2008/layout/IncreasingCircleProcess"/>
    <dgm:cxn modelId="{463C1BAE-729B-4D63-8B37-211EB4D7DD4F}" srcId="{2A1D1A40-86B7-4F49-AAB7-16E451F2F0F9}" destId="{117546A5-451D-462B-8203-E1537FE09A0D}" srcOrd="2" destOrd="0" parTransId="{8B3C8E02-8712-45AA-A11C-B09777036540}" sibTransId="{A20CF282-0FB2-40E0-B395-8FBAABD85743}"/>
    <dgm:cxn modelId="{420540C4-546A-434F-9D48-CB1F6CD47A9D}" srcId="{2A1D1A40-86B7-4F49-AAB7-16E451F2F0F9}" destId="{7375FB48-0D52-4C91-AFD5-E67DF1B1EC67}" srcOrd="1" destOrd="0" parTransId="{26BA0D86-16B0-4D7B-BE6C-656B69B59882}" sibTransId="{C3C07698-076F-4579-93AA-1D093261FF65}"/>
    <dgm:cxn modelId="{FA071ADD-15C6-41B0-84BA-684DB8DE783F}" type="presOf" srcId="{2A1D1A40-86B7-4F49-AAB7-16E451F2F0F9}" destId="{F073035D-6673-43C0-A7B6-2BEDA4E2979F}" srcOrd="0" destOrd="0" presId="urn:microsoft.com/office/officeart/2008/layout/IncreasingCircleProcess"/>
    <dgm:cxn modelId="{E43B9DF7-C4C4-41BC-8C33-F368E41B11CD}" type="presOf" srcId="{7375FB48-0D52-4C91-AFD5-E67DF1B1EC67}" destId="{E783E157-5A91-43DE-95A5-149A175E1222}" srcOrd="0" destOrd="0" presId="urn:microsoft.com/office/officeart/2008/layout/IncreasingCircleProcess"/>
    <dgm:cxn modelId="{1AFF39FA-0A9C-45AC-B070-F98D3FB5864C}" srcId="{2A1D1A40-86B7-4F49-AAB7-16E451F2F0F9}" destId="{2C86DEB0-942E-4A98-9362-941C46290560}" srcOrd="3" destOrd="0" parTransId="{63B6470D-7B3A-4B0D-96C7-C44AE3C1D57D}" sibTransId="{03E4EFA0-38B9-4FB1-9E3A-61903174561B}"/>
    <dgm:cxn modelId="{94641EFB-199E-4F72-83CA-24F047D8A110}" type="presOf" srcId="{88FE6D38-9519-43D3-8868-F9B59D2B9416}" destId="{3B6AF98D-53AE-45B8-8284-87F11FC9AE32}" srcOrd="0" destOrd="0" presId="urn:microsoft.com/office/officeart/2008/layout/IncreasingCircleProcess"/>
    <dgm:cxn modelId="{56DD2DFC-384E-4DA5-902D-60C000B7EF87}" type="presOf" srcId="{072B66C4-F054-4B8C-945E-20B25B3E38C5}" destId="{4423D5A3-27CC-4EEC-BD6A-5D925FB9D451}" srcOrd="0" destOrd="0" presId="urn:microsoft.com/office/officeart/2008/layout/IncreasingCircleProcess"/>
    <dgm:cxn modelId="{64ABA7C0-4CFD-4F47-9C6A-4130390FDD21}" type="presParOf" srcId="{F073035D-6673-43C0-A7B6-2BEDA4E2979F}" destId="{9E370F2B-4C5D-426F-9760-447A41C6B7BA}" srcOrd="0" destOrd="0" presId="urn:microsoft.com/office/officeart/2008/layout/IncreasingCircleProcess"/>
    <dgm:cxn modelId="{E8EDCAFF-4625-4BAE-A86F-8BF6D97A86F7}" type="presParOf" srcId="{9E370F2B-4C5D-426F-9760-447A41C6B7BA}" destId="{F60CB913-2A5C-4537-A263-0B454B69AD83}" srcOrd="0" destOrd="0" presId="urn:microsoft.com/office/officeart/2008/layout/IncreasingCircleProcess"/>
    <dgm:cxn modelId="{944FB181-25EC-49F3-9848-7CF09917ED7D}" type="presParOf" srcId="{9E370F2B-4C5D-426F-9760-447A41C6B7BA}" destId="{1D4A1367-86B5-45AB-856C-F08125B9ABEC}" srcOrd="1" destOrd="0" presId="urn:microsoft.com/office/officeart/2008/layout/IncreasingCircleProcess"/>
    <dgm:cxn modelId="{BCAB70CC-25AC-4B61-8444-1822CFD9B03B}" type="presParOf" srcId="{9E370F2B-4C5D-426F-9760-447A41C6B7BA}" destId="{38764C5D-2EB5-40CA-BAAD-2DB07E7C837B}" srcOrd="2" destOrd="0" presId="urn:microsoft.com/office/officeart/2008/layout/IncreasingCircleProcess"/>
    <dgm:cxn modelId="{CE4000AD-8EBF-4545-AF58-37471C967A85}" type="presParOf" srcId="{9E370F2B-4C5D-426F-9760-447A41C6B7BA}" destId="{55A28D1D-1B16-4A61-91C9-F4249CA5C916}" srcOrd="3" destOrd="0" presId="urn:microsoft.com/office/officeart/2008/layout/IncreasingCircleProcess"/>
    <dgm:cxn modelId="{30FC7269-46CC-4756-8B60-F5BB603D13D7}" type="presParOf" srcId="{F073035D-6673-43C0-A7B6-2BEDA4E2979F}" destId="{AF80F4AE-4BEF-4B89-8E4D-2AEA38E9D635}" srcOrd="1" destOrd="0" presId="urn:microsoft.com/office/officeart/2008/layout/IncreasingCircleProcess"/>
    <dgm:cxn modelId="{F81827E5-3AF7-4833-AD1E-3A99922727D9}" type="presParOf" srcId="{F073035D-6673-43C0-A7B6-2BEDA4E2979F}" destId="{CFDF2116-29C5-4C7A-AE5D-71E8DBC16EC0}" srcOrd="2" destOrd="0" presId="urn:microsoft.com/office/officeart/2008/layout/IncreasingCircleProcess"/>
    <dgm:cxn modelId="{237AD4E6-7295-43EF-9169-784B520D1F20}" type="presParOf" srcId="{CFDF2116-29C5-4C7A-AE5D-71E8DBC16EC0}" destId="{6FCCE2B5-BCB7-4E02-AF68-2092996A12B9}" srcOrd="0" destOrd="0" presId="urn:microsoft.com/office/officeart/2008/layout/IncreasingCircleProcess"/>
    <dgm:cxn modelId="{7815C55A-E5D3-4045-9394-8C535CFA0FE0}" type="presParOf" srcId="{CFDF2116-29C5-4C7A-AE5D-71E8DBC16EC0}" destId="{26ADABD1-E3BF-4AEA-96D6-ACF88ACF3238}" srcOrd="1" destOrd="0" presId="urn:microsoft.com/office/officeart/2008/layout/IncreasingCircleProcess"/>
    <dgm:cxn modelId="{B7F469AE-DE79-4E1E-9C93-9420B2912118}" type="presParOf" srcId="{CFDF2116-29C5-4C7A-AE5D-71E8DBC16EC0}" destId="{4CBFF8A0-23E6-497C-81E0-5604A12BEEB9}" srcOrd="2" destOrd="0" presId="urn:microsoft.com/office/officeart/2008/layout/IncreasingCircleProcess"/>
    <dgm:cxn modelId="{F0363D6C-C18C-4C7B-9A4A-30DCDF69DE2F}" type="presParOf" srcId="{CFDF2116-29C5-4C7A-AE5D-71E8DBC16EC0}" destId="{E783E157-5A91-43DE-95A5-149A175E1222}" srcOrd="3" destOrd="0" presId="urn:microsoft.com/office/officeart/2008/layout/IncreasingCircleProcess"/>
    <dgm:cxn modelId="{22F0A93C-D3D8-4B7B-A8EC-728F79E913C3}" type="presParOf" srcId="{F073035D-6673-43C0-A7B6-2BEDA4E2979F}" destId="{AB8AC43B-DC88-4C97-B409-2BE7E4CE560C}" srcOrd="3" destOrd="0" presId="urn:microsoft.com/office/officeart/2008/layout/IncreasingCircleProcess"/>
    <dgm:cxn modelId="{7FF8D116-36CC-4194-BF4D-F6E2C874C3B9}" type="presParOf" srcId="{F073035D-6673-43C0-A7B6-2BEDA4E2979F}" destId="{193DE891-D977-4931-9057-E1DE73A50658}" srcOrd="4" destOrd="0" presId="urn:microsoft.com/office/officeart/2008/layout/IncreasingCircleProcess"/>
    <dgm:cxn modelId="{9CB1F1CE-A8CA-4EC6-B718-BBF5736ABA19}" type="presParOf" srcId="{193DE891-D977-4931-9057-E1DE73A50658}" destId="{3B5FC878-DAF7-4042-988C-998B7CA2F4D5}" srcOrd="0" destOrd="0" presId="urn:microsoft.com/office/officeart/2008/layout/IncreasingCircleProcess"/>
    <dgm:cxn modelId="{43355FFE-7C88-4809-A2C2-85C50BCF644B}" type="presParOf" srcId="{193DE891-D977-4931-9057-E1DE73A50658}" destId="{252A155E-78EA-45DA-8484-BDF6BD2C611F}" srcOrd="1" destOrd="0" presId="urn:microsoft.com/office/officeart/2008/layout/IncreasingCircleProcess"/>
    <dgm:cxn modelId="{61822FA6-3EFB-4E3B-90BB-C6131AAB6712}" type="presParOf" srcId="{193DE891-D977-4931-9057-E1DE73A50658}" destId="{3B6AF98D-53AE-45B8-8284-87F11FC9AE32}" srcOrd="2" destOrd="0" presId="urn:microsoft.com/office/officeart/2008/layout/IncreasingCircleProcess"/>
    <dgm:cxn modelId="{76D4DDC3-D585-4174-A60B-838A6880995D}" type="presParOf" srcId="{193DE891-D977-4931-9057-E1DE73A50658}" destId="{D36B19A0-3B5C-41B6-AF47-8D1C7814AC51}" srcOrd="3" destOrd="0" presId="urn:microsoft.com/office/officeart/2008/layout/IncreasingCircleProcess"/>
    <dgm:cxn modelId="{95883B6C-8C3C-4758-B54C-DA974921F3A1}" type="presParOf" srcId="{F073035D-6673-43C0-A7B6-2BEDA4E2979F}" destId="{58E66D41-1597-4E89-92DA-8750DBD22998}" srcOrd="5" destOrd="0" presId="urn:microsoft.com/office/officeart/2008/layout/IncreasingCircleProcess"/>
    <dgm:cxn modelId="{00E2F5D9-93CD-486E-851B-770C2D05531A}" type="presParOf" srcId="{F073035D-6673-43C0-A7B6-2BEDA4E2979F}" destId="{3840B5BC-C59D-4BC2-B366-46E0219E1F4C}" srcOrd="6" destOrd="0" presId="urn:microsoft.com/office/officeart/2008/layout/IncreasingCircleProcess"/>
    <dgm:cxn modelId="{1B5FCDA1-AFBD-4ED3-8ACC-BCCF1FCEA8C1}" type="presParOf" srcId="{3840B5BC-C59D-4BC2-B366-46E0219E1F4C}" destId="{C84F2DC4-AD20-44FA-B2B7-1D6E886E2F7C}" srcOrd="0" destOrd="0" presId="urn:microsoft.com/office/officeart/2008/layout/IncreasingCircleProcess"/>
    <dgm:cxn modelId="{7B61C0E5-F484-41DD-995E-50441E1A0DAA}" type="presParOf" srcId="{3840B5BC-C59D-4BC2-B366-46E0219E1F4C}" destId="{FCAE4E0D-5D6A-4CF6-804C-CB9A1F781799}" srcOrd="1" destOrd="0" presId="urn:microsoft.com/office/officeart/2008/layout/IncreasingCircleProcess"/>
    <dgm:cxn modelId="{D3D7B4BF-F7D5-4A90-AB93-EAAA35BFB142}" type="presParOf" srcId="{3840B5BC-C59D-4BC2-B366-46E0219E1F4C}" destId="{DBAFC31A-FCCE-45F9-B565-BFA3A3FA4C8E}" srcOrd="2" destOrd="0" presId="urn:microsoft.com/office/officeart/2008/layout/IncreasingCircleProcess"/>
    <dgm:cxn modelId="{C70A6BEB-5303-47DE-8B92-E6556A96A515}" type="presParOf" srcId="{3840B5BC-C59D-4BC2-B366-46E0219E1F4C}" destId="{6E5C4F22-7420-4D8B-8936-892D63EF14D4}" srcOrd="3" destOrd="0" presId="urn:microsoft.com/office/officeart/2008/layout/IncreasingCircleProcess"/>
    <dgm:cxn modelId="{017A232E-0B8D-45C2-B547-3EC441697D3C}" type="presParOf" srcId="{F073035D-6673-43C0-A7B6-2BEDA4E2979F}" destId="{213A888A-9797-46DE-A9CE-7E6D5BA924EC}" srcOrd="7" destOrd="0" presId="urn:microsoft.com/office/officeart/2008/layout/IncreasingCircleProcess"/>
    <dgm:cxn modelId="{C7AB98AC-05F9-4890-8919-D0175D1DD1F5}" type="presParOf" srcId="{F073035D-6673-43C0-A7B6-2BEDA4E2979F}" destId="{8C27EF1D-BFEF-4AD9-9C14-DC7848929917}" srcOrd="8" destOrd="0" presId="urn:microsoft.com/office/officeart/2008/layout/IncreasingCircleProcess"/>
    <dgm:cxn modelId="{706EB2C9-7855-47C9-A371-93F6BF4EA283}" type="presParOf" srcId="{8C27EF1D-BFEF-4AD9-9C14-DC7848929917}" destId="{11A76A8A-CABD-4077-9774-D3690A9051C3}" srcOrd="0" destOrd="0" presId="urn:microsoft.com/office/officeart/2008/layout/IncreasingCircleProcess"/>
    <dgm:cxn modelId="{ADE2CE79-5C8F-428E-B2D3-B3CC60071A4E}" type="presParOf" srcId="{8C27EF1D-BFEF-4AD9-9C14-DC7848929917}" destId="{C4F8E465-9FEF-487D-AA04-C2E7F5583AF4}" srcOrd="1" destOrd="0" presId="urn:microsoft.com/office/officeart/2008/layout/IncreasingCircleProcess"/>
    <dgm:cxn modelId="{B72C6F14-4178-44CB-8BB2-6B246452D040}" type="presParOf" srcId="{8C27EF1D-BFEF-4AD9-9C14-DC7848929917}" destId="{31928BD4-99DB-480D-9DC9-B700E554BB35}" srcOrd="2" destOrd="0" presId="urn:microsoft.com/office/officeart/2008/layout/IncreasingCircleProcess"/>
    <dgm:cxn modelId="{D3972334-8CA2-4FC5-8E86-F3BD24DBEBDC}" type="presParOf" srcId="{8C27EF1D-BFEF-4AD9-9C14-DC7848929917}" destId="{4423D5A3-27CC-4EEC-BD6A-5D925FB9D451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CB913-2A5C-4537-A263-0B454B69AD83}">
      <dsp:nvSpPr>
        <dsp:cNvPr id="0" name=""/>
        <dsp:cNvSpPr/>
      </dsp:nvSpPr>
      <dsp:spPr>
        <a:xfrm>
          <a:off x="1384480" y="0"/>
          <a:ext cx="357537" cy="3575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A1367-86B5-45AB-856C-F08125B9ABEC}">
      <dsp:nvSpPr>
        <dsp:cNvPr id="0" name=""/>
        <dsp:cNvSpPr/>
      </dsp:nvSpPr>
      <dsp:spPr>
        <a:xfrm>
          <a:off x="1420233" y="35753"/>
          <a:ext cx="286029" cy="286029"/>
        </a:xfrm>
        <a:prstGeom prst="chord">
          <a:avLst>
            <a:gd name="adj1" fmla="val 2332194"/>
            <a:gd name="adj2" fmla="val 85878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64C5D-2EB5-40CA-BAAD-2DB07E7C837B}">
      <dsp:nvSpPr>
        <dsp:cNvPr id="0" name=""/>
        <dsp:cNvSpPr/>
      </dsp:nvSpPr>
      <dsp:spPr>
        <a:xfrm>
          <a:off x="1816504" y="357537"/>
          <a:ext cx="1057714" cy="1504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Introduction to Python</a:t>
          </a:r>
        </a:p>
      </dsp:txBody>
      <dsp:txXfrm>
        <a:off x="1816504" y="357537"/>
        <a:ext cx="1057714" cy="1504635"/>
      </dsp:txXfrm>
    </dsp:sp>
    <dsp:sp modelId="{55A28D1D-1B16-4A61-91C9-F4249CA5C916}">
      <dsp:nvSpPr>
        <dsp:cNvPr id="0" name=""/>
        <dsp:cNvSpPr/>
      </dsp:nvSpPr>
      <dsp:spPr>
        <a:xfrm>
          <a:off x="1816504" y="0"/>
          <a:ext cx="1057714" cy="357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1</a:t>
          </a:r>
        </a:p>
      </dsp:txBody>
      <dsp:txXfrm>
        <a:off x="1816504" y="0"/>
        <a:ext cx="1057714" cy="357537"/>
      </dsp:txXfrm>
    </dsp:sp>
    <dsp:sp modelId="{6FCCE2B5-BCB7-4E02-AF68-2092996A12B9}">
      <dsp:nvSpPr>
        <dsp:cNvPr id="0" name=""/>
        <dsp:cNvSpPr/>
      </dsp:nvSpPr>
      <dsp:spPr>
        <a:xfrm>
          <a:off x="2948705" y="0"/>
          <a:ext cx="357537" cy="3575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DABD1-E3BF-4AEA-96D6-ACF88ACF3238}">
      <dsp:nvSpPr>
        <dsp:cNvPr id="0" name=""/>
        <dsp:cNvSpPr/>
      </dsp:nvSpPr>
      <dsp:spPr>
        <a:xfrm>
          <a:off x="2984459" y="35753"/>
          <a:ext cx="286029" cy="286029"/>
        </a:xfrm>
        <a:prstGeom prst="chord">
          <a:avLst>
            <a:gd name="adj1" fmla="val 692220"/>
            <a:gd name="adj2" fmla="val 101077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FF8A0-23E6-497C-81E0-5604A12BEEB9}">
      <dsp:nvSpPr>
        <dsp:cNvPr id="0" name=""/>
        <dsp:cNvSpPr/>
      </dsp:nvSpPr>
      <dsp:spPr>
        <a:xfrm>
          <a:off x="3380729" y="357537"/>
          <a:ext cx="1057714" cy="1504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Numpy</a:t>
          </a:r>
          <a:r>
            <a:rPr lang="en-US" sz="1500" kern="1200" dirty="0"/>
            <a:t> &amp; Pandas</a:t>
          </a:r>
        </a:p>
      </dsp:txBody>
      <dsp:txXfrm>
        <a:off x="3380729" y="357537"/>
        <a:ext cx="1057714" cy="1504635"/>
      </dsp:txXfrm>
    </dsp:sp>
    <dsp:sp modelId="{E783E157-5A91-43DE-95A5-149A175E1222}">
      <dsp:nvSpPr>
        <dsp:cNvPr id="0" name=""/>
        <dsp:cNvSpPr/>
      </dsp:nvSpPr>
      <dsp:spPr>
        <a:xfrm>
          <a:off x="3380729" y="0"/>
          <a:ext cx="1057714" cy="357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2</a:t>
          </a:r>
        </a:p>
      </dsp:txBody>
      <dsp:txXfrm>
        <a:off x="3380729" y="0"/>
        <a:ext cx="1057714" cy="357537"/>
      </dsp:txXfrm>
    </dsp:sp>
    <dsp:sp modelId="{3B5FC878-DAF7-4042-988C-998B7CA2F4D5}">
      <dsp:nvSpPr>
        <dsp:cNvPr id="0" name=""/>
        <dsp:cNvSpPr/>
      </dsp:nvSpPr>
      <dsp:spPr>
        <a:xfrm>
          <a:off x="4512930" y="0"/>
          <a:ext cx="357537" cy="3575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A155E-78EA-45DA-8484-BDF6BD2C611F}">
      <dsp:nvSpPr>
        <dsp:cNvPr id="0" name=""/>
        <dsp:cNvSpPr/>
      </dsp:nvSpPr>
      <dsp:spPr>
        <a:xfrm>
          <a:off x="4548684" y="35753"/>
          <a:ext cx="286029" cy="286029"/>
        </a:xfrm>
        <a:prstGeom prst="chord">
          <a:avLst>
            <a:gd name="adj1" fmla="val 20907780"/>
            <a:gd name="adj2" fmla="val 114922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AF98D-53AE-45B8-8284-87F11FC9AE32}">
      <dsp:nvSpPr>
        <dsp:cNvPr id="0" name=""/>
        <dsp:cNvSpPr/>
      </dsp:nvSpPr>
      <dsp:spPr>
        <a:xfrm>
          <a:off x="4944954" y="357537"/>
          <a:ext cx="1057714" cy="1504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Visualization &amp; EDA</a:t>
          </a:r>
        </a:p>
      </dsp:txBody>
      <dsp:txXfrm>
        <a:off x="4944954" y="357537"/>
        <a:ext cx="1057714" cy="1504635"/>
      </dsp:txXfrm>
    </dsp:sp>
    <dsp:sp modelId="{D36B19A0-3B5C-41B6-AF47-8D1C7814AC51}">
      <dsp:nvSpPr>
        <dsp:cNvPr id="0" name=""/>
        <dsp:cNvSpPr/>
      </dsp:nvSpPr>
      <dsp:spPr>
        <a:xfrm>
          <a:off x="4944954" y="0"/>
          <a:ext cx="1057714" cy="357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3</a:t>
          </a:r>
        </a:p>
      </dsp:txBody>
      <dsp:txXfrm>
        <a:off x="4944954" y="0"/>
        <a:ext cx="1057714" cy="357537"/>
      </dsp:txXfrm>
    </dsp:sp>
    <dsp:sp modelId="{C84F2DC4-AD20-44FA-B2B7-1D6E886E2F7C}">
      <dsp:nvSpPr>
        <dsp:cNvPr id="0" name=""/>
        <dsp:cNvSpPr/>
      </dsp:nvSpPr>
      <dsp:spPr>
        <a:xfrm>
          <a:off x="6077156" y="0"/>
          <a:ext cx="357537" cy="3575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E4E0D-5D6A-4CF6-804C-CB9A1F781799}">
      <dsp:nvSpPr>
        <dsp:cNvPr id="0" name=""/>
        <dsp:cNvSpPr/>
      </dsp:nvSpPr>
      <dsp:spPr>
        <a:xfrm>
          <a:off x="6112909" y="35753"/>
          <a:ext cx="286029" cy="286029"/>
        </a:xfrm>
        <a:prstGeom prst="chord">
          <a:avLst>
            <a:gd name="adj1" fmla="val 19267806"/>
            <a:gd name="adj2" fmla="val 130121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FC31A-FCCE-45F9-B565-BFA3A3FA4C8E}">
      <dsp:nvSpPr>
        <dsp:cNvPr id="0" name=""/>
        <dsp:cNvSpPr/>
      </dsp:nvSpPr>
      <dsp:spPr>
        <a:xfrm>
          <a:off x="6509180" y="357537"/>
          <a:ext cx="1057714" cy="1504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EDA deep Dive</a:t>
          </a:r>
        </a:p>
      </dsp:txBody>
      <dsp:txXfrm>
        <a:off x="6509180" y="357537"/>
        <a:ext cx="1057714" cy="1504635"/>
      </dsp:txXfrm>
    </dsp:sp>
    <dsp:sp modelId="{6E5C4F22-7420-4D8B-8936-892D63EF14D4}">
      <dsp:nvSpPr>
        <dsp:cNvPr id="0" name=""/>
        <dsp:cNvSpPr/>
      </dsp:nvSpPr>
      <dsp:spPr>
        <a:xfrm>
          <a:off x="6509180" y="0"/>
          <a:ext cx="1057714" cy="357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4</a:t>
          </a:r>
        </a:p>
      </dsp:txBody>
      <dsp:txXfrm>
        <a:off x="6509180" y="0"/>
        <a:ext cx="1057714" cy="357537"/>
      </dsp:txXfrm>
    </dsp:sp>
    <dsp:sp modelId="{11A76A8A-CABD-4077-9774-D3690A9051C3}">
      <dsp:nvSpPr>
        <dsp:cNvPr id="0" name=""/>
        <dsp:cNvSpPr/>
      </dsp:nvSpPr>
      <dsp:spPr>
        <a:xfrm>
          <a:off x="7641381" y="0"/>
          <a:ext cx="357537" cy="3575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8E465-9FEF-487D-AA04-C2E7F5583AF4}">
      <dsp:nvSpPr>
        <dsp:cNvPr id="0" name=""/>
        <dsp:cNvSpPr/>
      </dsp:nvSpPr>
      <dsp:spPr>
        <a:xfrm>
          <a:off x="7677135" y="35753"/>
          <a:ext cx="286029" cy="286029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28BD4-99DB-480D-9DC9-B700E554BB35}">
      <dsp:nvSpPr>
        <dsp:cNvPr id="0" name=""/>
        <dsp:cNvSpPr/>
      </dsp:nvSpPr>
      <dsp:spPr>
        <a:xfrm>
          <a:off x="8073405" y="357537"/>
          <a:ext cx="1057714" cy="1504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Capstone Project</a:t>
          </a:r>
        </a:p>
      </dsp:txBody>
      <dsp:txXfrm>
        <a:off x="8073405" y="357537"/>
        <a:ext cx="1057714" cy="1504635"/>
      </dsp:txXfrm>
    </dsp:sp>
    <dsp:sp modelId="{4423D5A3-27CC-4EEC-BD6A-5D925FB9D451}">
      <dsp:nvSpPr>
        <dsp:cNvPr id="0" name=""/>
        <dsp:cNvSpPr/>
      </dsp:nvSpPr>
      <dsp:spPr>
        <a:xfrm>
          <a:off x="8073405" y="0"/>
          <a:ext cx="1057714" cy="357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5</a:t>
          </a:r>
        </a:p>
      </dsp:txBody>
      <dsp:txXfrm>
        <a:off x="8073405" y="0"/>
        <a:ext cx="1057714" cy="357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C02C-3F58-46E8-BE57-DBEA56D5A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8A4D3-7983-4C22-A6D5-085DBCDE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9355-1185-4A5A-BD28-C554E6B5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33FE-237D-4644-9E10-87653E55C0F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18AC4-380C-4517-AC19-213B9F47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5F31-D233-48A0-A2A3-F803E38D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ACF8-8134-4272-8175-03D97FC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117F-6CF7-45FB-9A7B-EFA8A453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BAFEC-9DA4-4130-A9D7-19DAB91BF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40B2-CF79-4C0E-A052-11B6DA9F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33FE-237D-4644-9E10-87653E55C0F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3E39-87E9-4C3C-9778-F945794D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2300-6AB7-4FA2-AE87-E1CCE772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ACF8-8134-4272-8175-03D97FC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0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BDD71-2980-41E1-BB8A-440DD1704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82666-06D1-4706-A56E-46FAB852B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30EA-1AAD-4428-B33D-3F5246A5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33FE-237D-4644-9E10-87653E55C0F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C1172-94FC-4A2F-A4CF-2813311F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E52B-D3AA-4761-8101-BBAD5153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ACF8-8134-4272-8175-03D97FC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79A8-37BB-40E0-9466-9D700A5A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6BC7-8CD1-4A47-BEE2-8CEA8567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52F7B-1773-4B6A-B649-55960039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33FE-237D-4644-9E10-87653E55C0F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9A861-8C12-4EDB-9DBC-9FA57489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62915-99ED-48C2-8626-8D6FEB03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ACF8-8134-4272-8175-03D97FC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8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C797-5A66-4C46-A2AF-E138A85E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718B8-F186-4AD0-9830-3513F7AA3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92C72-A456-4DE3-88B4-E4C256CD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33FE-237D-4644-9E10-87653E55C0F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5A3F-7AE4-4924-94F1-E2F62792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9201-BC1C-4BFA-B16A-2EEE7D60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ACF8-8134-4272-8175-03D97FC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6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6863-A33C-40D0-A2BB-9BB8C410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9002-BC01-4D0F-B367-2530C15B1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5B76B-2CC2-4852-BD43-A6D9B2B9A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81BBE-BBD9-48B5-8726-DDC5B8F6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33FE-237D-4644-9E10-87653E55C0F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48030-7E3B-4469-8B13-D58CD0DE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E6DBA-1005-481D-B0AA-DB4405B9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ACF8-8134-4272-8175-03D97FC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2D28-233B-407B-8EF7-37FC2A7D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B52A6-A4B6-4B79-BD8E-35927578D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7DEED-D05F-4F85-ABCE-28C81905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2C4FC-A69E-4AAF-A4C5-CC35B417A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ABA2E-662E-41D7-A19E-ED9887674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D8685-745D-49AB-956B-F9B97F41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33FE-237D-4644-9E10-87653E55C0F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10E2E-8E71-4C94-B77B-1645636F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268AB-250D-4602-8EC2-E298FC34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ACF8-8134-4272-8175-03D97FC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9016-C491-49D6-80ED-CFF1B511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DE61F-AA0E-48C7-ACA4-3FCBD8B4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33FE-237D-4644-9E10-87653E55C0F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55D-EE20-4D53-9EB7-D87DC73C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CC405-7D8C-43D2-9078-6F21DFFF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ACF8-8134-4272-8175-03D97FC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4136E-9BD1-46B9-9AFB-EC78552F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33FE-237D-4644-9E10-87653E55C0F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A2133-8598-4A9E-9227-6AAACF9C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9304A-D8F2-45E9-B73A-AD328EB3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ACF8-8134-4272-8175-03D97FC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5A82-6A37-48EC-B450-8240EE99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0132-BD9F-4761-BC5E-43AA1F4D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CD63A-E62C-4C5C-BE94-51A145FEA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60F87-4B55-491C-B6D5-19822F12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33FE-237D-4644-9E10-87653E55C0F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26FF1-A42D-4AEE-B832-AF48E13C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99A3-8AB8-4BB0-AC4E-7A25DB82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ACF8-8134-4272-8175-03D97FC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6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12EC-FE9E-4990-B994-9FFB4832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DAD7D-73CB-426B-A5C4-EE65B72AA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B5BBD-267D-4C71-9FFF-AF42D5B6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1F0C6-D208-4D3A-AA51-4356166F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33FE-237D-4644-9E10-87653E55C0F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1385-444C-4A49-98C8-9CD116FE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7A19F-89FB-4385-BE53-855477D5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ACF8-8134-4272-8175-03D97FC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D6879-FA88-491E-801F-27042D65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DFC18-B609-45F1-81C8-01581EC49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B8AA-7BA1-4437-9D73-06FDDFCC1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E33FE-237D-4644-9E10-87653E55C0F4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0BAD-E894-44C9-A96C-882B31B7B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C4268-692F-4872-AA8F-DBEAE5C9F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4ACF8-8134-4272-8175-03D97FC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0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trakru01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8EBF-E6BF-4D6B-A9D5-CCD9D82ED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8E484-3435-4EEF-B3FD-7FD2F9A80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Plan</a:t>
            </a:r>
          </a:p>
        </p:txBody>
      </p:sp>
    </p:spTree>
    <p:extLst>
      <p:ext uri="{BB962C8B-B14F-4D97-AF65-F5344CB8AC3E}">
        <p14:creationId xmlns:p14="http://schemas.microsoft.com/office/powerpoint/2010/main" val="53494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385F-F113-46D5-A8B8-8C9F48CC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B714-3C5E-4BB5-9008-6872800D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working efficiency in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data manipulation in Python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4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A01E-DE4C-410C-A760-347FAB53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Session: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A1C6D7A-5792-4EE8-A71B-613A08027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344921"/>
              </p:ext>
            </p:extLst>
          </p:nvPr>
        </p:nvGraphicFramePr>
        <p:xfrm>
          <a:off x="920750" y="1825625"/>
          <a:ext cx="10788651" cy="460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08983555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4276737522"/>
                    </a:ext>
                  </a:extLst>
                </a:gridCol>
                <a:gridCol w="7023101">
                  <a:extLst>
                    <a:ext uri="{9D8B030D-6E8A-4147-A177-3AD203B41FA5}">
                      <a16:colId xmlns:a16="http://schemas.microsoft.com/office/drawing/2014/main" val="172940517"/>
                    </a:ext>
                  </a:extLst>
                </a:gridCol>
              </a:tblGrid>
              <a:tr h="185163">
                <a:tc>
                  <a:txBody>
                    <a:bodyPr/>
                    <a:lstStyle/>
                    <a:p>
                      <a:r>
                        <a:rPr lang="en-US" sz="1600" b="1"/>
                        <a:t>Duration</a:t>
                      </a:r>
                      <a:endParaRPr lang="en-US" sz="1600"/>
                    </a:p>
                  </a:txBody>
                  <a:tcPr marL="46291" marR="46291" marT="23145" marB="23145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Topic</a:t>
                      </a:r>
                      <a:endParaRPr lang="en-US" sz="1600"/>
                    </a:p>
                  </a:txBody>
                  <a:tcPr marL="46291" marR="46291" marT="23145" marB="23145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Details</a:t>
                      </a:r>
                      <a:endParaRPr lang="en-US" sz="1600"/>
                    </a:p>
                  </a:txBody>
                  <a:tcPr marL="46291" marR="46291" marT="23145" marB="23145" anchor="ctr"/>
                </a:tc>
                <a:extLst>
                  <a:ext uri="{0D108BD9-81ED-4DB2-BD59-A6C34878D82A}">
                    <a16:rowId xmlns:a16="http://schemas.microsoft.com/office/drawing/2014/main" val="1104906695"/>
                  </a:ext>
                </a:extLst>
              </a:tr>
              <a:tr h="601781">
                <a:tc>
                  <a:txBody>
                    <a:bodyPr/>
                    <a:lstStyle/>
                    <a:p>
                      <a:r>
                        <a:rPr lang="en-US" sz="1600"/>
                        <a:t>5 Min </a:t>
                      </a:r>
                    </a:p>
                  </a:txBody>
                  <a:tcPr marL="46291" marR="46291" marT="23145" marB="2314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Explanation of session structure</a:t>
                      </a:r>
                    </a:p>
                  </a:txBody>
                  <a:tcPr marL="46291" marR="46291" marT="23145" marB="23145"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All the learners need to watch the video lectures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Explanation of the agenda and learning objectives of the session </a:t>
                      </a:r>
                    </a:p>
                  </a:txBody>
                  <a:tcPr marL="46291" marR="46291" marT="23145" marB="23145" anchor="ctr"/>
                </a:tc>
                <a:extLst>
                  <a:ext uri="{0D108BD9-81ED-4DB2-BD59-A6C34878D82A}">
                    <a16:rowId xmlns:a16="http://schemas.microsoft.com/office/drawing/2014/main" val="1427309186"/>
                  </a:ext>
                </a:extLst>
              </a:tr>
              <a:tr h="1018398">
                <a:tc>
                  <a:txBody>
                    <a:bodyPr/>
                    <a:lstStyle/>
                    <a:p>
                      <a:r>
                        <a:rPr lang="en-US" sz="1600"/>
                        <a:t>25 min</a:t>
                      </a:r>
                    </a:p>
                  </a:txBody>
                  <a:tcPr marL="46291" marR="46291" marT="23145" marB="2314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Concepts covered </a:t>
                      </a:r>
                      <a:br>
                        <a:rPr lang="en-US" sz="1600"/>
                      </a:br>
                      <a:r>
                        <a:rPr lang="en-US" sz="1600"/>
                        <a:t>in the videos of </a:t>
                      </a:r>
                      <a:br>
                        <a:rPr lang="en-US" sz="1600"/>
                      </a:br>
                      <a:r>
                        <a:rPr lang="en-US" sz="1600"/>
                        <a:t>the week  </a:t>
                      </a:r>
                    </a:p>
                  </a:txBody>
                  <a:tcPr marL="46291" marR="46291" marT="23145" marB="23145"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Check on the level of understanding of the learners on videos covered during the week and identify areas to focus on.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Explanation of the concepts of Python Programming where the group needs help.</a:t>
                      </a:r>
                    </a:p>
                  </a:txBody>
                  <a:tcPr marL="46291" marR="46291" marT="23145" marB="23145" anchor="ctr"/>
                </a:tc>
                <a:extLst>
                  <a:ext uri="{0D108BD9-81ED-4DB2-BD59-A6C34878D82A}">
                    <a16:rowId xmlns:a16="http://schemas.microsoft.com/office/drawing/2014/main" val="3566279099"/>
                  </a:ext>
                </a:extLst>
              </a:tr>
              <a:tr h="1018398">
                <a:tc>
                  <a:txBody>
                    <a:bodyPr/>
                    <a:lstStyle/>
                    <a:p>
                      <a:r>
                        <a:rPr lang="en-US" sz="1600"/>
                        <a:t>40 min</a:t>
                      </a:r>
                    </a:p>
                  </a:txBody>
                  <a:tcPr marL="46291" marR="46291" marT="23145" marB="2314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Hands-on Case Study</a:t>
                      </a:r>
                    </a:p>
                  </a:txBody>
                  <a:tcPr marL="46291" marR="46291" marT="23145" marB="23145"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Two </a:t>
                      </a:r>
                      <a:r>
                        <a:rPr lang="en-US" sz="1600" dirty="0" err="1"/>
                        <a:t>caselets</a:t>
                      </a:r>
                      <a:r>
                        <a:rPr lang="en-US" sz="1600" dirty="0"/>
                        <a:t>: “Data-types” and “Conditional Statement and Loops” – Write the codes in the session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Introduction to Pandas library through the Iris Case Study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Summary of the key learnings from the case study.</a:t>
                      </a:r>
                    </a:p>
                  </a:txBody>
                  <a:tcPr marL="46291" marR="46291" marT="23145" marB="23145" anchor="ctr"/>
                </a:tc>
                <a:extLst>
                  <a:ext uri="{0D108BD9-81ED-4DB2-BD59-A6C34878D82A}">
                    <a16:rowId xmlns:a16="http://schemas.microsoft.com/office/drawing/2014/main" val="3735593370"/>
                  </a:ext>
                </a:extLst>
              </a:tr>
              <a:tr h="462908">
                <a:tc>
                  <a:txBody>
                    <a:bodyPr/>
                    <a:lstStyle/>
                    <a:p>
                      <a:r>
                        <a:rPr lang="en-US" sz="1600"/>
                        <a:t>30 min</a:t>
                      </a:r>
                    </a:p>
                  </a:txBody>
                  <a:tcPr marL="46291" marR="46291" marT="23145" marB="2314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Clarification of the doubts in Practice Exercises  </a:t>
                      </a:r>
                    </a:p>
                  </a:txBody>
                  <a:tcPr marL="46291" marR="46291" marT="23145" marB="23145"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Clarification of the doubts that learners may have in the Practice Exercises of the week</a:t>
                      </a:r>
                    </a:p>
                  </a:txBody>
                  <a:tcPr marL="46291" marR="46291" marT="23145" marB="23145" anchor="ctr"/>
                </a:tc>
                <a:extLst>
                  <a:ext uri="{0D108BD9-81ED-4DB2-BD59-A6C34878D82A}">
                    <a16:rowId xmlns:a16="http://schemas.microsoft.com/office/drawing/2014/main" val="1239417237"/>
                  </a:ext>
                </a:extLst>
              </a:tr>
              <a:tr h="601781">
                <a:tc>
                  <a:txBody>
                    <a:bodyPr/>
                    <a:lstStyle/>
                    <a:p>
                      <a:r>
                        <a:rPr lang="en-US" sz="1600"/>
                        <a:t>15 min</a:t>
                      </a:r>
                    </a:p>
                  </a:txBody>
                  <a:tcPr marL="46291" marR="46291" marT="23145" marB="2314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Buffer Zone for Question and Answers</a:t>
                      </a:r>
                    </a:p>
                  </a:txBody>
                  <a:tcPr marL="46291" marR="46291" marT="23145" marB="23145"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Use this time to clarify additional doubts.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Examples from the industry based on the mentor's past experience</a:t>
                      </a:r>
                    </a:p>
                  </a:txBody>
                  <a:tcPr marL="46291" marR="46291" marT="23145" marB="23145" anchor="ctr"/>
                </a:tc>
                <a:extLst>
                  <a:ext uri="{0D108BD9-81ED-4DB2-BD59-A6C34878D82A}">
                    <a16:rowId xmlns:a16="http://schemas.microsoft.com/office/drawing/2014/main" val="714618327"/>
                  </a:ext>
                </a:extLst>
              </a:tr>
              <a:tr h="462908">
                <a:tc>
                  <a:txBody>
                    <a:bodyPr/>
                    <a:lstStyle/>
                    <a:p>
                      <a:r>
                        <a:rPr lang="en-US" sz="1600"/>
                        <a:t>5 min</a:t>
                      </a:r>
                    </a:p>
                  </a:txBody>
                  <a:tcPr marL="46291" marR="46291" marT="23145" marB="23145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Summary of the </a:t>
                      </a:r>
                      <a:br>
                        <a:rPr lang="en-US" sz="1600"/>
                      </a:br>
                      <a:r>
                        <a:rPr lang="en-US" sz="1600"/>
                        <a:t>session</a:t>
                      </a:r>
                    </a:p>
                  </a:txBody>
                  <a:tcPr marL="46291" marR="46291" marT="23145" marB="23145" anchor="ctr"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Summary of the week with the key takeaways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Brief about the next session</a:t>
                      </a:r>
                    </a:p>
                  </a:txBody>
                  <a:tcPr marL="46291" marR="46291" marT="23145" marB="23145" anchor="ctr"/>
                </a:tc>
                <a:extLst>
                  <a:ext uri="{0D108BD9-81ED-4DB2-BD59-A6C34878D82A}">
                    <a16:rowId xmlns:a16="http://schemas.microsoft.com/office/drawing/2014/main" val="419835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73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25444A-E230-4A32-B568-AC415992AD60}"/>
              </a:ext>
            </a:extLst>
          </p:cNvPr>
          <p:cNvSpPr/>
          <p:nvPr/>
        </p:nvSpPr>
        <p:spPr>
          <a:xfrm>
            <a:off x="2215917" y="2796596"/>
            <a:ext cx="1495078" cy="146838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89C2F-988E-4ADF-B49D-62F23234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right now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FE0A11-2FAD-4390-97A8-54CF3C606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22177"/>
              </p:ext>
            </p:extLst>
          </p:nvPr>
        </p:nvGraphicFramePr>
        <p:xfrm>
          <a:off x="838200" y="3123643"/>
          <a:ext cx="10515600" cy="186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FF4270E-9CE3-48D4-9C44-DCB1D5AA3845}"/>
              </a:ext>
            </a:extLst>
          </p:cNvPr>
          <p:cNvSpPr/>
          <p:nvPr/>
        </p:nvSpPr>
        <p:spPr>
          <a:xfrm>
            <a:off x="3710996" y="2796596"/>
            <a:ext cx="1495078" cy="14683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59B5CD-714A-43C6-AE8B-0B4B3A4ACF3E}"/>
              </a:ext>
            </a:extLst>
          </p:cNvPr>
          <p:cNvSpPr/>
          <p:nvPr/>
        </p:nvSpPr>
        <p:spPr>
          <a:xfrm>
            <a:off x="5206074" y="2796596"/>
            <a:ext cx="1495078" cy="14683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B4BA21-1628-40AD-9102-C386C2DD7BFE}"/>
              </a:ext>
            </a:extLst>
          </p:cNvPr>
          <p:cNvSpPr/>
          <p:nvPr/>
        </p:nvSpPr>
        <p:spPr>
          <a:xfrm>
            <a:off x="6701152" y="2796596"/>
            <a:ext cx="1495078" cy="14683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68BF1-3427-4C5E-B9BA-0589BB31CB55}"/>
              </a:ext>
            </a:extLst>
          </p:cNvPr>
          <p:cNvSpPr/>
          <p:nvPr/>
        </p:nvSpPr>
        <p:spPr>
          <a:xfrm>
            <a:off x="8196229" y="2796596"/>
            <a:ext cx="1641913" cy="14683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44ED9D-6F0E-4D5F-872F-E4C5B8D56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600" y="5808348"/>
            <a:ext cx="6620799" cy="847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3EB56B-B50F-4F7C-AE6D-FCD31691B1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9334" y="4395182"/>
            <a:ext cx="6277851" cy="11812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57730B5-11B0-49B4-833A-6E87A7AFD4A3}"/>
              </a:ext>
            </a:extLst>
          </p:cNvPr>
          <p:cNvSpPr/>
          <p:nvPr/>
        </p:nvSpPr>
        <p:spPr>
          <a:xfrm>
            <a:off x="634074" y="4395183"/>
            <a:ext cx="1581843" cy="118126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Self-Learning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9B5520-9B44-47B3-85C8-3CA462DB3C15}"/>
              </a:ext>
            </a:extLst>
          </p:cNvPr>
          <p:cNvSpPr/>
          <p:nvPr/>
        </p:nvSpPr>
        <p:spPr>
          <a:xfrm>
            <a:off x="634073" y="5808349"/>
            <a:ext cx="1581843" cy="84784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Mentored Session</a:t>
            </a:r>
          </a:p>
        </p:txBody>
      </p:sp>
    </p:spTree>
    <p:extLst>
      <p:ext uri="{BB962C8B-B14F-4D97-AF65-F5344CB8AC3E}">
        <p14:creationId xmlns:p14="http://schemas.microsoft.com/office/powerpoint/2010/main" val="41271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7A67-D897-4EF4-B36B-6DAF24BE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Covered in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4B17-EF8D-4687-8A33-EB0255C1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sz="4000" dirty="0">
                <a:hlinkClick r:id="rId2"/>
              </a:rPr>
              <a:t>atrakru01@gmail.com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606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257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 Python</vt:lpstr>
      <vt:lpstr>Learning Objectives of the session</vt:lpstr>
      <vt:lpstr>Structure of the Session:</vt:lpstr>
      <vt:lpstr>Where we are right now</vt:lpstr>
      <vt:lpstr>Concepts Covered in 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Trakru, Ankush</dc:creator>
  <cp:lastModifiedBy>Trakru, Ankush</cp:lastModifiedBy>
  <cp:revision>6</cp:revision>
  <dcterms:created xsi:type="dcterms:W3CDTF">2021-07-06T18:36:36Z</dcterms:created>
  <dcterms:modified xsi:type="dcterms:W3CDTF">2021-07-31T16:14:16Z</dcterms:modified>
</cp:coreProperties>
</file>