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7" r:id="rId6"/>
    <p:sldId id="261" r:id="rId7"/>
    <p:sldId id="262" r:id="rId8"/>
    <p:sldId id="263"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93A385-F9C2-473C-9E77-3CB85204A36C}">
          <p14:sldIdLst>
            <p14:sldId id="256"/>
            <p14:sldId id="257"/>
            <p14:sldId id="258"/>
            <p14:sldId id="260"/>
            <p14:sldId id="267"/>
            <p14:sldId id="261"/>
            <p14:sldId id="262"/>
            <p14:sldId id="263"/>
            <p14:sldId id="26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57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1D1A40-86B7-4F49-AAB7-16E451F2F0F9}" type="doc">
      <dgm:prSet loTypeId="urn:microsoft.com/office/officeart/2008/layout/IncreasingCircleProcess" loCatId="process" qsTypeId="urn:microsoft.com/office/officeart/2005/8/quickstyle/simple1" qsCatId="simple" csTypeId="urn:microsoft.com/office/officeart/2005/8/colors/accent1_2" csCatId="accent1" phldr="1"/>
      <dgm:spPr/>
      <dgm:t>
        <a:bodyPr/>
        <a:lstStyle/>
        <a:p>
          <a:endParaRPr lang="en-US"/>
        </a:p>
      </dgm:t>
    </dgm:pt>
    <dgm:pt modelId="{02780A16-4FBF-429E-8DD5-F8E9A00EE87B}">
      <dgm:prSet phldrT="[Text]"/>
      <dgm:spPr/>
      <dgm:t>
        <a:bodyPr/>
        <a:lstStyle/>
        <a:p>
          <a:r>
            <a:rPr lang="en-US" dirty="0"/>
            <a:t>Week 1</a:t>
          </a:r>
        </a:p>
      </dgm:t>
    </dgm:pt>
    <dgm:pt modelId="{FF186A0E-0082-4E78-BE7E-C00FCD459C85}" type="parTrans" cxnId="{DE50A100-4AAB-4541-8468-FB1895BCA751}">
      <dgm:prSet/>
      <dgm:spPr/>
      <dgm:t>
        <a:bodyPr/>
        <a:lstStyle/>
        <a:p>
          <a:endParaRPr lang="en-US"/>
        </a:p>
      </dgm:t>
    </dgm:pt>
    <dgm:pt modelId="{43BD0128-2414-40B9-8A56-4665BF29BFFA}" type="sibTrans" cxnId="{DE50A100-4AAB-4541-8468-FB1895BCA751}">
      <dgm:prSet/>
      <dgm:spPr/>
      <dgm:t>
        <a:bodyPr/>
        <a:lstStyle/>
        <a:p>
          <a:endParaRPr lang="en-US"/>
        </a:p>
      </dgm:t>
    </dgm:pt>
    <dgm:pt modelId="{EBA1BF3D-4104-413F-A037-0B242F0A6B21}">
      <dgm:prSet phldrT="[Text]"/>
      <dgm:spPr/>
      <dgm:t>
        <a:bodyPr/>
        <a:lstStyle/>
        <a:p>
          <a:r>
            <a:rPr lang="en-US" dirty="0"/>
            <a:t>Introduction to Python</a:t>
          </a:r>
        </a:p>
      </dgm:t>
    </dgm:pt>
    <dgm:pt modelId="{6619505A-7638-48DC-AB24-291938664C34}" type="parTrans" cxnId="{9DF9B700-2BEB-4761-8F50-5FC4EB8D3367}">
      <dgm:prSet/>
      <dgm:spPr/>
      <dgm:t>
        <a:bodyPr/>
        <a:lstStyle/>
        <a:p>
          <a:endParaRPr lang="en-US"/>
        </a:p>
      </dgm:t>
    </dgm:pt>
    <dgm:pt modelId="{07E03FA0-E5DC-457F-AB45-F5685F76DE75}" type="sibTrans" cxnId="{9DF9B700-2BEB-4761-8F50-5FC4EB8D3367}">
      <dgm:prSet/>
      <dgm:spPr/>
      <dgm:t>
        <a:bodyPr/>
        <a:lstStyle/>
        <a:p>
          <a:endParaRPr lang="en-US"/>
        </a:p>
      </dgm:t>
    </dgm:pt>
    <dgm:pt modelId="{7375FB48-0D52-4C91-AFD5-E67DF1B1EC67}">
      <dgm:prSet phldrT="[Text]"/>
      <dgm:spPr/>
      <dgm:t>
        <a:bodyPr/>
        <a:lstStyle/>
        <a:p>
          <a:r>
            <a:rPr lang="en-US" dirty="0"/>
            <a:t>Week 2</a:t>
          </a:r>
        </a:p>
      </dgm:t>
    </dgm:pt>
    <dgm:pt modelId="{26BA0D86-16B0-4D7B-BE6C-656B69B59882}" type="parTrans" cxnId="{420540C4-546A-434F-9D48-CB1F6CD47A9D}">
      <dgm:prSet/>
      <dgm:spPr/>
      <dgm:t>
        <a:bodyPr/>
        <a:lstStyle/>
        <a:p>
          <a:endParaRPr lang="en-US"/>
        </a:p>
      </dgm:t>
    </dgm:pt>
    <dgm:pt modelId="{C3C07698-076F-4579-93AA-1D093261FF65}" type="sibTrans" cxnId="{420540C4-546A-434F-9D48-CB1F6CD47A9D}">
      <dgm:prSet/>
      <dgm:spPr/>
      <dgm:t>
        <a:bodyPr/>
        <a:lstStyle/>
        <a:p>
          <a:endParaRPr lang="en-US"/>
        </a:p>
      </dgm:t>
    </dgm:pt>
    <dgm:pt modelId="{B51C02E0-08EC-487F-9D3C-9DDBACC058CA}">
      <dgm:prSet phldrT="[Text]"/>
      <dgm:spPr/>
      <dgm:t>
        <a:bodyPr/>
        <a:lstStyle/>
        <a:p>
          <a:r>
            <a:rPr lang="en-US" dirty="0" err="1"/>
            <a:t>Numpy</a:t>
          </a:r>
          <a:r>
            <a:rPr lang="en-US" dirty="0"/>
            <a:t> &amp; Pandas</a:t>
          </a:r>
        </a:p>
      </dgm:t>
    </dgm:pt>
    <dgm:pt modelId="{581A62FF-EDC7-4109-91F7-9F1C88141EB4}" type="parTrans" cxnId="{1F5AC81E-6BFD-4D02-9B9C-488A89F65113}">
      <dgm:prSet/>
      <dgm:spPr/>
      <dgm:t>
        <a:bodyPr/>
        <a:lstStyle/>
        <a:p>
          <a:endParaRPr lang="en-US"/>
        </a:p>
      </dgm:t>
    </dgm:pt>
    <dgm:pt modelId="{78D6356E-391F-411F-8BD5-C7D2D35E7A7A}" type="sibTrans" cxnId="{1F5AC81E-6BFD-4D02-9B9C-488A89F65113}">
      <dgm:prSet/>
      <dgm:spPr/>
      <dgm:t>
        <a:bodyPr/>
        <a:lstStyle/>
        <a:p>
          <a:endParaRPr lang="en-US"/>
        </a:p>
      </dgm:t>
    </dgm:pt>
    <dgm:pt modelId="{117546A5-451D-462B-8203-E1537FE09A0D}">
      <dgm:prSet phldrT="[Text]"/>
      <dgm:spPr/>
      <dgm:t>
        <a:bodyPr/>
        <a:lstStyle/>
        <a:p>
          <a:r>
            <a:rPr lang="en-US" dirty="0"/>
            <a:t>Week 3</a:t>
          </a:r>
        </a:p>
      </dgm:t>
    </dgm:pt>
    <dgm:pt modelId="{8B3C8E02-8712-45AA-A11C-B09777036540}" type="parTrans" cxnId="{463C1BAE-729B-4D63-8B37-211EB4D7DD4F}">
      <dgm:prSet/>
      <dgm:spPr/>
      <dgm:t>
        <a:bodyPr/>
        <a:lstStyle/>
        <a:p>
          <a:endParaRPr lang="en-US"/>
        </a:p>
      </dgm:t>
    </dgm:pt>
    <dgm:pt modelId="{A20CF282-0FB2-40E0-B395-8FBAABD85743}" type="sibTrans" cxnId="{463C1BAE-729B-4D63-8B37-211EB4D7DD4F}">
      <dgm:prSet/>
      <dgm:spPr/>
      <dgm:t>
        <a:bodyPr/>
        <a:lstStyle/>
        <a:p>
          <a:endParaRPr lang="en-US"/>
        </a:p>
      </dgm:t>
    </dgm:pt>
    <dgm:pt modelId="{88FE6D38-9519-43D3-8868-F9B59D2B9416}">
      <dgm:prSet phldrT="[Text]"/>
      <dgm:spPr/>
      <dgm:t>
        <a:bodyPr/>
        <a:lstStyle/>
        <a:p>
          <a:r>
            <a:rPr lang="en-US" dirty="0"/>
            <a:t>Visualization &amp; EDA</a:t>
          </a:r>
        </a:p>
      </dgm:t>
    </dgm:pt>
    <dgm:pt modelId="{6A95910F-F3B6-4488-B82F-F353E1CBD823}" type="parTrans" cxnId="{2C83EB9D-BC5C-43FC-B451-F9089E314B16}">
      <dgm:prSet/>
      <dgm:spPr/>
      <dgm:t>
        <a:bodyPr/>
        <a:lstStyle/>
        <a:p>
          <a:endParaRPr lang="en-US"/>
        </a:p>
      </dgm:t>
    </dgm:pt>
    <dgm:pt modelId="{3ACCE861-6EFA-426F-870A-A9755DA1F508}" type="sibTrans" cxnId="{2C83EB9D-BC5C-43FC-B451-F9089E314B16}">
      <dgm:prSet/>
      <dgm:spPr/>
      <dgm:t>
        <a:bodyPr/>
        <a:lstStyle/>
        <a:p>
          <a:endParaRPr lang="en-US"/>
        </a:p>
      </dgm:t>
    </dgm:pt>
    <dgm:pt modelId="{2C86DEB0-942E-4A98-9362-941C46290560}">
      <dgm:prSet phldrT="[Text]"/>
      <dgm:spPr/>
      <dgm:t>
        <a:bodyPr/>
        <a:lstStyle/>
        <a:p>
          <a:r>
            <a:rPr lang="en-US" dirty="0"/>
            <a:t>Week 4</a:t>
          </a:r>
        </a:p>
      </dgm:t>
    </dgm:pt>
    <dgm:pt modelId="{63B6470D-7B3A-4B0D-96C7-C44AE3C1D57D}" type="parTrans" cxnId="{1AFF39FA-0A9C-45AC-B070-F98D3FB5864C}">
      <dgm:prSet/>
      <dgm:spPr/>
      <dgm:t>
        <a:bodyPr/>
        <a:lstStyle/>
        <a:p>
          <a:endParaRPr lang="en-US"/>
        </a:p>
      </dgm:t>
    </dgm:pt>
    <dgm:pt modelId="{03E4EFA0-38B9-4FB1-9E3A-61903174561B}" type="sibTrans" cxnId="{1AFF39FA-0A9C-45AC-B070-F98D3FB5864C}">
      <dgm:prSet/>
      <dgm:spPr/>
      <dgm:t>
        <a:bodyPr/>
        <a:lstStyle/>
        <a:p>
          <a:endParaRPr lang="en-US"/>
        </a:p>
      </dgm:t>
    </dgm:pt>
    <dgm:pt modelId="{45436814-A9B7-454A-9BF2-B09C752AA2C0}">
      <dgm:prSet phldrT="[Text]"/>
      <dgm:spPr/>
      <dgm:t>
        <a:bodyPr/>
        <a:lstStyle/>
        <a:p>
          <a:r>
            <a:rPr lang="en-US" dirty="0"/>
            <a:t>EDA deep Dive</a:t>
          </a:r>
        </a:p>
      </dgm:t>
    </dgm:pt>
    <dgm:pt modelId="{C33D42DC-2BF9-4DC1-98E9-72E0AAEB8F94}" type="parTrans" cxnId="{37D7F07A-967E-41BE-B2AB-D0A4D034E3D3}">
      <dgm:prSet/>
      <dgm:spPr/>
      <dgm:t>
        <a:bodyPr/>
        <a:lstStyle/>
        <a:p>
          <a:endParaRPr lang="en-US"/>
        </a:p>
      </dgm:t>
    </dgm:pt>
    <dgm:pt modelId="{09380199-E7B4-4647-AAEB-419A7BC5FF74}" type="sibTrans" cxnId="{37D7F07A-967E-41BE-B2AB-D0A4D034E3D3}">
      <dgm:prSet/>
      <dgm:spPr/>
      <dgm:t>
        <a:bodyPr/>
        <a:lstStyle/>
        <a:p>
          <a:endParaRPr lang="en-US"/>
        </a:p>
      </dgm:t>
    </dgm:pt>
    <dgm:pt modelId="{072B66C4-F054-4B8C-945E-20B25B3E38C5}">
      <dgm:prSet phldrT="[Text]"/>
      <dgm:spPr/>
      <dgm:t>
        <a:bodyPr/>
        <a:lstStyle/>
        <a:p>
          <a:r>
            <a:rPr lang="en-US" dirty="0"/>
            <a:t>Week 5</a:t>
          </a:r>
        </a:p>
      </dgm:t>
    </dgm:pt>
    <dgm:pt modelId="{9F64CE32-A83A-4F93-A42E-2BF8FDA1E1A2}" type="parTrans" cxnId="{ADCE1577-588B-4436-9C5A-C9A2B58AFE92}">
      <dgm:prSet/>
      <dgm:spPr/>
      <dgm:t>
        <a:bodyPr/>
        <a:lstStyle/>
        <a:p>
          <a:endParaRPr lang="en-US"/>
        </a:p>
      </dgm:t>
    </dgm:pt>
    <dgm:pt modelId="{00687F94-CA90-4CD0-A961-58BE72CE06BD}" type="sibTrans" cxnId="{ADCE1577-588B-4436-9C5A-C9A2B58AFE92}">
      <dgm:prSet/>
      <dgm:spPr/>
      <dgm:t>
        <a:bodyPr/>
        <a:lstStyle/>
        <a:p>
          <a:endParaRPr lang="en-US"/>
        </a:p>
      </dgm:t>
    </dgm:pt>
    <dgm:pt modelId="{8878FA8F-FA1D-4DBD-9181-195BF4F46988}">
      <dgm:prSet phldrT="[Text]"/>
      <dgm:spPr/>
      <dgm:t>
        <a:bodyPr/>
        <a:lstStyle/>
        <a:p>
          <a:r>
            <a:rPr lang="en-US" dirty="0"/>
            <a:t>Capstone Project</a:t>
          </a:r>
        </a:p>
      </dgm:t>
    </dgm:pt>
    <dgm:pt modelId="{EADDEBF0-1BDB-4C2E-8A86-B17A93BABC8E}" type="parTrans" cxnId="{A299B47E-97E9-4830-9C03-A24F68C581CE}">
      <dgm:prSet/>
      <dgm:spPr/>
      <dgm:t>
        <a:bodyPr/>
        <a:lstStyle/>
        <a:p>
          <a:endParaRPr lang="en-US"/>
        </a:p>
      </dgm:t>
    </dgm:pt>
    <dgm:pt modelId="{85AC53F0-5F00-4523-AC15-9F34A9787F4E}" type="sibTrans" cxnId="{A299B47E-97E9-4830-9C03-A24F68C581CE}">
      <dgm:prSet/>
      <dgm:spPr/>
      <dgm:t>
        <a:bodyPr/>
        <a:lstStyle/>
        <a:p>
          <a:endParaRPr lang="en-US"/>
        </a:p>
      </dgm:t>
    </dgm:pt>
    <dgm:pt modelId="{F073035D-6673-43C0-A7B6-2BEDA4E2979F}" type="pres">
      <dgm:prSet presAssocID="{2A1D1A40-86B7-4F49-AAB7-16E451F2F0F9}" presName="Name0" presStyleCnt="0">
        <dgm:presLayoutVars>
          <dgm:chMax val="7"/>
          <dgm:chPref val="7"/>
          <dgm:dir/>
          <dgm:animOne val="branch"/>
          <dgm:animLvl val="lvl"/>
        </dgm:presLayoutVars>
      </dgm:prSet>
      <dgm:spPr/>
    </dgm:pt>
    <dgm:pt modelId="{9E370F2B-4C5D-426F-9760-447A41C6B7BA}" type="pres">
      <dgm:prSet presAssocID="{02780A16-4FBF-429E-8DD5-F8E9A00EE87B}" presName="composite" presStyleCnt="0"/>
      <dgm:spPr/>
    </dgm:pt>
    <dgm:pt modelId="{F60CB913-2A5C-4537-A263-0B454B69AD83}" type="pres">
      <dgm:prSet presAssocID="{02780A16-4FBF-429E-8DD5-F8E9A00EE87B}" presName="BackAccent" presStyleLbl="bgShp" presStyleIdx="0" presStyleCnt="5"/>
      <dgm:spPr/>
    </dgm:pt>
    <dgm:pt modelId="{1D4A1367-86B5-45AB-856C-F08125B9ABEC}" type="pres">
      <dgm:prSet presAssocID="{02780A16-4FBF-429E-8DD5-F8E9A00EE87B}" presName="Accent" presStyleLbl="alignNode1" presStyleIdx="0" presStyleCnt="5"/>
      <dgm:spPr/>
    </dgm:pt>
    <dgm:pt modelId="{38764C5D-2EB5-40CA-BAAD-2DB07E7C837B}" type="pres">
      <dgm:prSet presAssocID="{02780A16-4FBF-429E-8DD5-F8E9A00EE87B}" presName="Child" presStyleLbl="revTx" presStyleIdx="0" presStyleCnt="10">
        <dgm:presLayoutVars>
          <dgm:chMax val="0"/>
          <dgm:chPref val="0"/>
          <dgm:bulletEnabled val="1"/>
        </dgm:presLayoutVars>
      </dgm:prSet>
      <dgm:spPr/>
    </dgm:pt>
    <dgm:pt modelId="{55A28D1D-1B16-4A61-91C9-F4249CA5C916}" type="pres">
      <dgm:prSet presAssocID="{02780A16-4FBF-429E-8DD5-F8E9A00EE87B}" presName="Parent" presStyleLbl="revTx" presStyleIdx="1" presStyleCnt="10">
        <dgm:presLayoutVars>
          <dgm:chMax val="1"/>
          <dgm:chPref val="1"/>
          <dgm:bulletEnabled val="1"/>
        </dgm:presLayoutVars>
      </dgm:prSet>
      <dgm:spPr/>
    </dgm:pt>
    <dgm:pt modelId="{AF80F4AE-4BEF-4B89-8E4D-2AEA38E9D635}" type="pres">
      <dgm:prSet presAssocID="{43BD0128-2414-40B9-8A56-4665BF29BFFA}" presName="sibTrans" presStyleCnt="0"/>
      <dgm:spPr/>
    </dgm:pt>
    <dgm:pt modelId="{CFDF2116-29C5-4C7A-AE5D-71E8DBC16EC0}" type="pres">
      <dgm:prSet presAssocID="{7375FB48-0D52-4C91-AFD5-E67DF1B1EC67}" presName="composite" presStyleCnt="0"/>
      <dgm:spPr/>
    </dgm:pt>
    <dgm:pt modelId="{6FCCE2B5-BCB7-4E02-AF68-2092996A12B9}" type="pres">
      <dgm:prSet presAssocID="{7375FB48-0D52-4C91-AFD5-E67DF1B1EC67}" presName="BackAccent" presStyleLbl="bgShp" presStyleIdx="1" presStyleCnt="5"/>
      <dgm:spPr/>
    </dgm:pt>
    <dgm:pt modelId="{26ADABD1-E3BF-4AEA-96D6-ACF88ACF3238}" type="pres">
      <dgm:prSet presAssocID="{7375FB48-0D52-4C91-AFD5-E67DF1B1EC67}" presName="Accent" presStyleLbl="alignNode1" presStyleIdx="1" presStyleCnt="5"/>
      <dgm:spPr/>
    </dgm:pt>
    <dgm:pt modelId="{4CBFF8A0-23E6-497C-81E0-5604A12BEEB9}" type="pres">
      <dgm:prSet presAssocID="{7375FB48-0D52-4C91-AFD5-E67DF1B1EC67}" presName="Child" presStyleLbl="revTx" presStyleIdx="2" presStyleCnt="10">
        <dgm:presLayoutVars>
          <dgm:chMax val="0"/>
          <dgm:chPref val="0"/>
          <dgm:bulletEnabled val="1"/>
        </dgm:presLayoutVars>
      </dgm:prSet>
      <dgm:spPr/>
    </dgm:pt>
    <dgm:pt modelId="{E783E157-5A91-43DE-95A5-149A175E1222}" type="pres">
      <dgm:prSet presAssocID="{7375FB48-0D52-4C91-AFD5-E67DF1B1EC67}" presName="Parent" presStyleLbl="revTx" presStyleIdx="3" presStyleCnt="10">
        <dgm:presLayoutVars>
          <dgm:chMax val="1"/>
          <dgm:chPref val="1"/>
          <dgm:bulletEnabled val="1"/>
        </dgm:presLayoutVars>
      </dgm:prSet>
      <dgm:spPr/>
    </dgm:pt>
    <dgm:pt modelId="{AB8AC43B-DC88-4C97-B409-2BE7E4CE560C}" type="pres">
      <dgm:prSet presAssocID="{C3C07698-076F-4579-93AA-1D093261FF65}" presName="sibTrans" presStyleCnt="0"/>
      <dgm:spPr/>
    </dgm:pt>
    <dgm:pt modelId="{193DE891-D977-4931-9057-E1DE73A50658}" type="pres">
      <dgm:prSet presAssocID="{117546A5-451D-462B-8203-E1537FE09A0D}" presName="composite" presStyleCnt="0"/>
      <dgm:spPr/>
    </dgm:pt>
    <dgm:pt modelId="{3B5FC878-DAF7-4042-988C-998B7CA2F4D5}" type="pres">
      <dgm:prSet presAssocID="{117546A5-451D-462B-8203-E1537FE09A0D}" presName="BackAccent" presStyleLbl="bgShp" presStyleIdx="2" presStyleCnt="5"/>
      <dgm:spPr/>
    </dgm:pt>
    <dgm:pt modelId="{252A155E-78EA-45DA-8484-BDF6BD2C611F}" type="pres">
      <dgm:prSet presAssocID="{117546A5-451D-462B-8203-E1537FE09A0D}" presName="Accent" presStyleLbl="alignNode1" presStyleIdx="2" presStyleCnt="5"/>
      <dgm:spPr/>
    </dgm:pt>
    <dgm:pt modelId="{3B6AF98D-53AE-45B8-8284-87F11FC9AE32}" type="pres">
      <dgm:prSet presAssocID="{117546A5-451D-462B-8203-E1537FE09A0D}" presName="Child" presStyleLbl="revTx" presStyleIdx="4" presStyleCnt="10">
        <dgm:presLayoutVars>
          <dgm:chMax val="0"/>
          <dgm:chPref val="0"/>
          <dgm:bulletEnabled val="1"/>
        </dgm:presLayoutVars>
      </dgm:prSet>
      <dgm:spPr/>
    </dgm:pt>
    <dgm:pt modelId="{D36B19A0-3B5C-41B6-AF47-8D1C7814AC51}" type="pres">
      <dgm:prSet presAssocID="{117546A5-451D-462B-8203-E1537FE09A0D}" presName="Parent" presStyleLbl="revTx" presStyleIdx="5" presStyleCnt="10">
        <dgm:presLayoutVars>
          <dgm:chMax val="1"/>
          <dgm:chPref val="1"/>
          <dgm:bulletEnabled val="1"/>
        </dgm:presLayoutVars>
      </dgm:prSet>
      <dgm:spPr/>
    </dgm:pt>
    <dgm:pt modelId="{58E66D41-1597-4E89-92DA-8750DBD22998}" type="pres">
      <dgm:prSet presAssocID="{A20CF282-0FB2-40E0-B395-8FBAABD85743}" presName="sibTrans" presStyleCnt="0"/>
      <dgm:spPr/>
    </dgm:pt>
    <dgm:pt modelId="{3840B5BC-C59D-4BC2-B366-46E0219E1F4C}" type="pres">
      <dgm:prSet presAssocID="{2C86DEB0-942E-4A98-9362-941C46290560}" presName="composite" presStyleCnt="0"/>
      <dgm:spPr/>
    </dgm:pt>
    <dgm:pt modelId="{C84F2DC4-AD20-44FA-B2B7-1D6E886E2F7C}" type="pres">
      <dgm:prSet presAssocID="{2C86DEB0-942E-4A98-9362-941C46290560}" presName="BackAccent" presStyleLbl="bgShp" presStyleIdx="3" presStyleCnt="5"/>
      <dgm:spPr/>
    </dgm:pt>
    <dgm:pt modelId="{FCAE4E0D-5D6A-4CF6-804C-CB9A1F781799}" type="pres">
      <dgm:prSet presAssocID="{2C86DEB0-942E-4A98-9362-941C46290560}" presName="Accent" presStyleLbl="alignNode1" presStyleIdx="3" presStyleCnt="5"/>
      <dgm:spPr/>
    </dgm:pt>
    <dgm:pt modelId="{DBAFC31A-FCCE-45F9-B565-BFA3A3FA4C8E}" type="pres">
      <dgm:prSet presAssocID="{2C86DEB0-942E-4A98-9362-941C46290560}" presName="Child" presStyleLbl="revTx" presStyleIdx="6" presStyleCnt="10">
        <dgm:presLayoutVars>
          <dgm:chMax val="0"/>
          <dgm:chPref val="0"/>
          <dgm:bulletEnabled val="1"/>
        </dgm:presLayoutVars>
      </dgm:prSet>
      <dgm:spPr/>
    </dgm:pt>
    <dgm:pt modelId="{6E5C4F22-7420-4D8B-8936-892D63EF14D4}" type="pres">
      <dgm:prSet presAssocID="{2C86DEB0-942E-4A98-9362-941C46290560}" presName="Parent" presStyleLbl="revTx" presStyleIdx="7" presStyleCnt="10">
        <dgm:presLayoutVars>
          <dgm:chMax val="1"/>
          <dgm:chPref val="1"/>
          <dgm:bulletEnabled val="1"/>
        </dgm:presLayoutVars>
      </dgm:prSet>
      <dgm:spPr/>
    </dgm:pt>
    <dgm:pt modelId="{213A888A-9797-46DE-A9CE-7E6D5BA924EC}" type="pres">
      <dgm:prSet presAssocID="{03E4EFA0-38B9-4FB1-9E3A-61903174561B}" presName="sibTrans" presStyleCnt="0"/>
      <dgm:spPr/>
    </dgm:pt>
    <dgm:pt modelId="{8C27EF1D-BFEF-4AD9-9C14-DC7848929917}" type="pres">
      <dgm:prSet presAssocID="{072B66C4-F054-4B8C-945E-20B25B3E38C5}" presName="composite" presStyleCnt="0"/>
      <dgm:spPr/>
    </dgm:pt>
    <dgm:pt modelId="{11A76A8A-CABD-4077-9774-D3690A9051C3}" type="pres">
      <dgm:prSet presAssocID="{072B66C4-F054-4B8C-945E-20B25B3E38C5}" presName="BackAccent" presStyleLbl="bgShp" presStyleIdx="4" presStyleCnt="5"/>
      <dgm:spPr/>
    </dgm:pt>
    <dgm:pt modelId="{C4F8E465-9FEF-487D-AA04-C2E7F5583AF4}" type="pres">
      <dgm:prSet presAssocID="{072B66C4-F054-4B8C-945E-20B25B3E38C5}" presName="Accent" presStyleLbl="alignNode1" presStyleIdx="4" presStyleCnt="5"/>
      <dgm:spPr/>
    </dgm:pt>
    <dgm:pt modelId="{31928BD4-99DB-480D-9DC9-B700E554BB35}" type="pres">
      <dgm:prSet presAssocID="{072B66C4-F054-4B8C-945E-20B25B3E38C5}" presName="Child" presStyleLbl="revTx" presStyleIdx="8" presStyleCnt="10">
        <dgm:presLayoutVars>
          <dgm:chMax val="0"/>
          <dgm:chPref val="0"/>
          <dgm:bulletEnabled val="1"/>
        </dgm:presLayoutVars>
      </dgm:prSet>
      <dgm:spPr/>
    </dgm:pt>
    <dgm:pt modelId="{4423D5A3-27CC-4EEC-BD6A-5D925FB9D451}" type="pres">
      <dgm:prSet presAssocID="{072B66C4-F054-4B8C-945E-20B25B3E38C5}" presName="Parent" presStyleLbl="revTx" presStyleIdx="9" presStyleCnt="10">
        <dgm:presLayoutVars>
          <dgm:chMax val="1"/>
          <dgm:chPref val="1"/>
          <dgm:bulletEnabled val="1"/>
        </dgm:presLayoutVars>
      </dgm:prSet>
      <dgm:spPr/>
    </dgm:pt>
  </dgm:ptLst>
  <dgm:cxnLst>
    <dgm:cxn modelId="{DE50A100-4AAB-4541-8468-FB1895BCA751}" srcId="{2A1D1A40-86B7-4F49-AAB7-16E451F2F0F9}" destId="{02780A16-4FBF-429E-8DD5-F8E9A00EE87B}" srcOrd="0" destOrd="0" parTransId="{FF186A0E-0082-4E78-BE7E-C00FCD459C85}" sibTransId="{43BD0128-2414-40B9-8A56-4665BF29BFFA}"/>
    <dgm:cxn modelId="{9DF9B700-2BEB-4761-8F50-5FC4EB8D3367}" srcId="{02780A16-4FBF-429E-8DD5-F8E9A00EE87B}" destId="{EBA1BF3D-4104-413F-A037-0B242F0A6B21}" srcOrd="0" destOrd="0" parTransId="{6619505A-7638-48DC-AB24-291938664C34}" sibTransId="{07E03FA0-E5DC-457F-AB45-F5685F76DE75}"/>
    <dgm:cxn modelId="{4C1F4009-4528-4D50-9FFB-83B99E981E73}" type="presOf" srcId="{45436814-A9B7-454A-9BF2-B09C752AA2C0}" destId="{DBAFC31A-FCCE-45F9-B565-BFA3A3FA4C8E}" srcOrd="0" destOrd="0" presId="urn:microsoft.com/office/officeart/2008/layout/IncreasingCircleProcess"/>
    <dgm:cxn modelId="{1F5AC81E-6BFD-4D02-9B9C-488A89F65113}" srcId="{7375FB48-0D52-4C91-AFD5-E67DF1B1EC67}" destId="{B51C02E0-08EC-487F-9D3C-9DDBACC058CA}" srcOrd="0" destOrd="0" parTransId="{581A62FF-EDC7-4109-91F7-9F1C88141EB4}" sibTransId="{78D6356E-391F-411F-8BD5-C7D2D35E7A7A}"/>
    <dgm:cxn modelId="{3F96D742-450F-4C9E-97E3-D74749E1A635}" type="presOf" srcId="{EBA1BF3D-4104-413F-A037-0B242F0A6B21}" destId="{38764C5D-2EB5-40CA-BAAD-2DB07E7C837B}" srcOrd="0" destOrd="0" presId="urn:microsoft.com/office/officeart/2008/layout/IncreasingCircleProcess"/>
    <dgm:cxn modelId="{BFD0B044-27A4-4844-B70D-1D2B0A28BC19}" type="presOf" srcId="{8878FA8F-FA1D-4DBD-9181-195BF4F46988}" destId="{31928BD4-99DB-480D-9DC9-B700E554BB35}" srcOrd="0" destOrd="0" presId="urn:microsoft.com/office/officeart/2008/layout/IncreasingCircleProcess"/>
    <dgm:cxn modelId="{012F9C67-CC8A-4996-964E-B01FA5BDD985}" type="presOf" srcId="{B51C02E0-08EC-487F-9D3C-9DDBACC058CA}" destId="{4CBFF8A0-23E6-497C-81E0-5604A12BEEB9}" srcOrd="0" destOrd="0" presId="urn:microsoft.com/office/officeart/2008/layout/IncreasingCircleProcess"/>
    <dgm:cxn modelId="{DB08EE56-310C-4C3F-93D9-8826B8C05462}" type="presOf" srcId="{117546A5-451D-462B-8203-E1537FE09A0D}" destId="{D36B19A0-3B5C-41B6-AF47-8D1C7814AC51}" srcOrd="0" destOrd="0" presId="urn:microsoft.com/office/officeart/2008/layout/IncreasingCircleProcess"/>
    <dgm:cxn modelId="{ADCE1577-588B-4436-9C5A-C9A2B58AFE92}" srcId="{2A1D1A40-86B7-4F49-AAB7-16E451F2F0F9}" destId="{072B66C4-F054-4B8C-945E-20B25B3E38C5}" srcOrd="4" destOrd="0" parTransId="{9F64CE32-A83A-4F93-A42E-2BF8FDA1E1A2}" sibTransId="{00687F94-CA90-4CD0-A961-58BE72CE06BD}"/>
    <dgm:cxn modelId="{37D7F07A-967E-41BE-B2AB-D0A4D034E3D3}" srcId="{2C86DEB0-942E-4A98-9362-941C46290560}" destId="{45436814-A9B7-454A-9BF2-B09C752AA2C0}" srcOrd="0" destOrd="0" parTransId="{C33D42DC-2BF9-4DC1-98E9-72E0AAEB8F94}" sibTransId="{09380199-E7B4-4647-AAEB-419A7BC5FF74}"/>
    <dgm:cxn modelId="{A299B47E-97E9-4830-9C03-A24F68C581CE}" srcId="{072B66C4-F054-4B8C-945E-20B25B3E38C5}" destId="{8878FA8F-FA1D-4DBD-9181-195BF4F46988}" srcOrd="0" destOrd="0" parTransId="{EADDEBF0-1BDB-4C2E-8A86-B17A93BABC8E}" sibTransId="{85AC53F0-5F00-4523-AC15-9F34A9787F4E}"/>
    <dgm:cxn modelId="{7FFAF27F-379B-4202-81E0-A384D5ECBE5B}" type="presOf" srcId="{02780A16-4FBF-429E-8DD5-F8E9A00EE87B}" destId="{55A28D1D-1B16-4A61-91C9-F4249CA5C916}" srcOrd="0" destOrd="0" presId="urn:microsoft.com/office/officeart/2008/layout/IncreasingCircleProcess"/>
    <dgm:cxn modelId="{2C83EB9D-BC5C-43FC-B451-F9089E314B16}" srcId="{117546A5-451D-462B-8203-E1537FE09A0D}" destId="{88FE6D38-9519-43D3-8868-F9B59D2B9416}" srcOrd="0" destOrd="0" parTransId="{6A95910F-F3B6-4488-B82F-F353E1CBD823}" sibTransId="{3ACCE861-6EFA-426F-870A-A9755DA1F508}"/>
    <dgm:cxn modelId="{1AA8EA9E-3BEA-4BF8-8C2C-3BC7DC31C4E2}" type="presOf" srcId="{2C86DEB0-942E-4A98-9362-941C46290560}" destId="{6E5C4F22-7420-4D8B-8936-892D63EF14D4}" srcOrd="0" destOrd="0" presId="urn:microsoft.com/office/officeart/2008/layout/IncreasingCircleProcess"/>
    <dgm:cxn modelId="{463C1BAE-729B-4D63-8B37-211EB4D7DD4F}" srcId="{2A1D1A40-86B7-4F49-AAB7-16E451F2F0F9}" destId="{117546A5-451D-462B-8203-E1537FE09A0D}" srcOrd="2" destOrd="0" parTransId="{8B3C8E02-8712-45AA-A11C-B09777036540}" sibTransId="{A20CF282-0FB2-40E0-B395-8FBAABD85743}"/>
    <dgm:cxn modelId="{420540C4-546A-434F-9D48-CB1F6CD47A9D}" srcId="{2A1D1A40-86B7-4F49-AAB7-16E451F2F0F9}" destId="{7375FB48-0D52-4C91-AFD5-E67DF1B1EC67}" srcOrd="1" destOrd="0" parTransId="{26BA0D86-16B0-4D7B-BE6C-656B69B59882}" sibTransId="{C3C07698-076F-4579-93AA-1D093261FF65}"/>
    <dgm:cxn modelId="{FA071ADD-15C6-41B0-84BA-684DB8DE783F}" type="presOf" srcId="{2A1D1A40-86B7-4F49-AAB7-16E451F2F0F9}" destId="{F073035D-6673-43C0-A7B6-2BEDA4E2979F}" srcOrd="0" destOrd="0" presId="urn:microsoft.com/office/officeart/2008/layout/IncreasingCircleProcess"/>
    <dgm:cxn modelId="{E43B9DF7-C4C4-41BC-8C33-F368E41B11CD}" type="presOf" srcId="{7375FB48-0D52-4C91-AFD5-E67DF1B1EC67}" destId="{E783E157-5A91-43DE-95A5-149A175E1222}" srcOrd="0" destOrd="0" presId="urn:microsoft.com/office/officeart/2008/layout/IncreasingCircleProcess"/>
    <dgm:cxn modelId="{1AFF39FA-0A9C-45AC-B070-F98D3FB5864C}" srcId="{2A1D1A40-86B7-4F49-AAB7-16E451F2F0F9}" destId="{2C86DEB0-942E-4A98-9362-941C46290560}" srcOrd="3" destOrd="0" parTransId="{63B6470D-7B3A-4B0D-96C7-C44AE3C1D57D}" sibTransId="{03E4EFA0-38B9-4FB1-9E3A-61903174561B}"/>
    <dgm:cxn modelId="{94641EFB-199E-4F72-83CA-24F047D8A110}" type="presOf" srcId="{88FE6D38-9519-43D3-8868-F9B59D2B9416}" destId="{3B6AF98D-53AE-45B8-8284-87F11FC9AE32}" srcOrd="0" destOrd="0" presId="urn:microsoft.com/office/officeart/2008/layout/IncreasingCircleProcess"/>
    <dgm:cxn modelId="{56DD2DFC-384E-4DA5-902D-60C000B7EF87}" type="presOf" srcId="{072B66C4-F054-4B8C-945E-20B25B3E38C5}" destId="{4423D5A3-27CC-4EEC-BD6A-5D925FB9D451}" srcOrd="0" destOrd="0" presId="urn:microsoft.com/office/officeart/2008/layout/IncreasingCircleProcess"/>
    <dgm:cxn modelId="{64ABA7C0-4CFD-4F47-9C6A-4130390FDD21}" type="presParOf" srcId="{F073035D-6673-43C0-A7B6-2BEDA4E2979F}" destId="{9E370F2B-4C5D-426F-9760-447A41C6B7BA}" srcOrd="0" destOrd="0" presId="urn:microsoft.com/office/officeart/2008/layout/IncreasingCircleProcess"/>
    <dgm:cxn modelId="{E8EDCAFF-4625-4BAE-A86F-8BF6D97A86F7}" type="presParOf" srcId="{9E370F2B-4C5D-426F-9760-447A41C6B7BA}" destId="{F60CB913-2A5C-4537-A263-0B454B69AD83}" srcOrd="0" destOrd="0" presId="urn:microsoft.com/office/officeart/2008/layout/IncreasingCircleProcess"/>
    <dgm:cxn modelId="{944FB181-25EC-49F3-9848-7CF09917ED7D}" type="presParOf" srcId="{9E370F2B-4C5D-426F-9760-447A41C6B7BA}" destId="{1D4A1367-86B5-45AB-856C-F08125B9ABEC}" srcOrd="1" destOrd="0" presId="urn:microsoft.com/office/officeart/2008/layout/IncreasingCircleProcess"/>
    <dgm:cxn modelId="{BCAB70CC-25AC-4B61-8444-1822CFD9B03B}" type="presParOf" srcId="{9E370F2B-4C5D-426F-9760-447A41C6B7BA}" destId="{38764C5D-2EB5-40CA-BAAD-2DB07E7C837B}" srcOrd="2" destOrd="0" presId="urn:microsoft.com/office/officeart/2008/layout/IncreasingCircleProcess"/>
    <dgm:cxn modelId="{CE4000AD-8EBF-4545-AF58-37471C967A85}" type="presParOf" srcId="{9E370F2B-4C5D-426F-9760-447A41C6B7BA}" destId="{55A28D1D-1B16-4A61-91C9-F4249CA5C916}" srcOrd="3" destOrd="0" presId="urn:microsoft.com/office/officeart/2008/layout/IncreasingCircleProcess"/>
    <dgm:cxn modelId="{30FC7269-46CC-4756-8B60-F5BB603D13D7}" type="presParOf" srcId="{F073035D-6673-43C0-A7B6-2BEDA4E2979F}" destId="{AF80F4AE-4BEF-4B89-8E4D-2AEA38E9D635}" srcOrd="1" destOrd="0" presId="urn:microsoft.com/office/officeart/2008/layout/IncreasingCircleProcess"/>
    <dgm:cxn modelId="{F81827E5-3AF7-4833-AD1E-3A99922727D9}" type="presParOf" srcId="{F073035D-6673-43C0-A7B6-2BEDA4E2979F}" destId="{CFDF2116-29C5-4C7A-AE5D-71E8DBC16EC0}" srcOrd="2" destOrd="0" presId="urn:microsoft.com/office/officeart/2008/layout/IncreasingCircleProcess"/>
    <dgm:cxn modelId="{237AD4E6-7295-43EF-9169-784B520D1F20}" type="presParOf" srcId="{CFDF2116-29C5-4C7A-AE5D-71E8DBC16EC0}" destId="{6FCCE2B5-BCB7-4E02-AF68-2092996A12B9}" srcOrd="0" destOrd="0" presId="urn:microsoft.com/office/officeart/2008/layout/IncreasingCircleProcess"/>
    <dgm:cxn modelId="{7815C55A-E5D3-4045-9394-8C535CFA0FE0}" type="presParOf" srcId="{CFDF2116-29C5-4C7A-AE5D-71E8DBC16EC0}" destId="{26ADABD1-E3BF-4AEA-96D6-ACF88ACF3238}" srcOrd="1" destOrd="0" presId="urn:microsoft.com/office/officeart/2008/layout/IncreasingCircleProcess"/>
    <dgm:cxn modelId="{B7F469AE-DE79-4E1E-9C93-9420B2912118}" type="presParOf" srcId="{CFDF2116-29C5-4C7A-AE5D-71E8DBC16EC0}" destId="{4CBFF8A0-23E6-497C-81E0-5604A12BEEB9}" srcOrd="2" destOrd="0" presId="urn:microsoft.com/office/officeart/2008/layout/IncreasingCircleProcess"/>
    <dgm:cxn modelId="{F0363D6C-C18C-4C7B-9A4A-30DCDF69DE2F}" type="presParOf" srcId="{CFDF2116-29C5-4C7A-AE5D-71E8DBC16EC0}" destId="{E783E157-5A91-43DE-95A5-149A175E1222}" srcOrd="3" destOrd="0" presId="urn:microsoft.com/office/officeart/2008/layout/IncreasingCircleProcess"/>
    <dgm:cxn modelId="{22F0A93C-D3D8-4B7B-A8EC-728F79E913C3}" type="presParOf" srcId="{F073035D-6673-43C0-A7B6-2BEDA4E2979F}" destId="{AB8AC43B-DC88-4C97-B409-2BE7E4CE560C}" srcOrd="3" destOrd="0" presId="urn:microsoft.com/office/officeart/2008/layout/IncreasingCircleProcess"/>
    <dgm:cxn modelId="{7FF8D116-36CC-4194-BF4D-F6E2C874C3B9}" type="presParOf" srcId="{F073035D-6673-43C0-A7B6-2BEDA4E2979F}" destId="{193DE891-D977-4931-9057-E1DE73A50658}" srcOrd="4" destOrd="0" presId="urn:microsoft.com/office/officeart/2008/layout/IncreasingCircleProcess"/>
    <dgm:cxn modelId="{9CB1F1CE-A8CA-4EC6-B718-BBF5736ABA19}" type="presParOf" srcId="{193DE891-D977-4931-9057-E1DE73A50658}" destId="{3B5FC878-DAF7-4042-988C-998B7CA2F4D5}" srcOrd="0" destOrd="0" presId="urn:microsoft.com/office/officeart/2008/layout/IncreasingCircleProcess"/>
    <dgm:cxn modelId="{43355FFE-7C88-4809-A2C2-85C50BCF644B}" type="presParOf" srcId="{193DE891-D977-4931-9057-E1DE73A50658}" destId="{252A155E-78EA-45DA-8484-BDF6BD2C611F}" srcOrd="1" destOrd="0" presId="urn:microsoft.com/office/officeart/2008/layout/IncreasingCircleProcess"/>
    <dgm:cxn modelId="{61822FA6-3EFB-4E3B-90BB-C6131AAB6712}" type="presParOf" srcId="{193DE891-D977-4931-9057-E1DE73A50658}" destId="{3B6AF98D-53AE-45B8-8284-87F11FC9AE32}" srcOrd="2" destOrd="0" presId="urn:microsoft.com/office/officeart/2008/layout/IncreasingCircleProcess"/>
    <dgm:cxn modelId="{76D4DDC3-D585-4174-A60B-838A6880995D}" type="presParOf" srcId="{193DE891-D977-4931-9057-E1DE73A50658}" destId="{D36B19A0-3B5C-41B6-AF47-8D1C7814AC51}" srcOrd="3" destOrd="0" presId="urn:microsoft.com/office/officeart/2008/layout/IncreasingCircleProcess"/>
    <dgm:cxn modelId="{95883B6C-8C3C-4758-B54C-DA974921F3A1}" type="presParOf" srcId="{F073035D-6673-43C0-A7B6-2BEDA4E2979F}" destId="{58E66D41-1597-4E89-92DA-8750DBD22998}" srcOrd="5" destOrd="0" presId="urn:microsoft.com/office/officeart/2008/layout/IncreasingCircleProcess"/>
    <dgm:cxn modelId="{00E2F5D9-93CD-486E-851B-770C2D05531A}" type="presParOf" srcId="{F073035D-6673-43C0-A7B6-2BEDA4E2979F}" destId="{3840B5BC-C59D-4BC2-B366-46E0219E1F4C}" srcOrd="6" destOrd="0" presId="urn:microsoft.com/office/officeart/2008/layout/IncreasingCircleProcess"/>
    <dgm:cxn modelId="{1B5FCDA1-AFBD-4ED3-8ACC-BCCF1FCEA8C1}" type="presParOf" srcId="{3840B5BC-C59D-4BC2-B366-46E0219E1F4C}" destId="{C84F2DC4-AD20-44FA-B2B7-1D6E886E2F7C}" srcOrd="0" destOrd="0" presId="urn:microsoft.com/office/officeart/2008/layout/IncreasingCircleProcess"/>
    <dgm:cxn modelId="{7B61C0E5-F484-41DD-995E-50441E1A0DAA}" type="presParOf" srcId="{3840B5BC-C59D-4BC2-B366-46E0219E1F4C}" destId="{FCAE4E0D-5D6A-4CF6-804C-CB9A1F781799}" srcOrd="1" destOrd="0" presId="urn:microsoft.com/office/officeart/2008/layout/IncreasingCircleProcess"/>
    <dgm:cxn modelId="{D3D7B4BF-F7D5-4A90-AB93-EAAA35BFB142}" type="presParOf" srcId="{3840B5BC-C59D-4BC2-B366-46E0219E1F4C}" destId="{DBAFC31A-FCCE-45F9-B565-BFA3A3FA4C8E}" srcOrd="2" destOrd="0" presId="urn:microsoft.com/office/officeart/2008/layout/IncreasingCircleProcess"/>
    <dgm:cxn modelId="{C70A6BEB-5303-47DE-8B92-E6556A96A515}" type="presParOf" srcId="{3840B5BC-C59D-4BC2-B366-46E0219E1F4C}" destId="{6E5C4F22-7420-4D8B-8936-892D63EF14D4}" srcOrd="3" destOrd="0" presId="urn:microsoft.com/office/officeart/2008/layout/IncreasingCircleProcess"/>
    <dgm:cxn modelId="{017A232E-0B8D-45C2-B547-3EC441697D3C}" type="presParOf" srcId="{F073035D-6673-43C0-A7B6-2BEDA4E2979F}" destId="{213A888A-9797-46DE-A9CE-7E6D5BA924EC}" srcOrd="7" destOrd="0" presId="urn:microsoft.com/office/officeart/2008/layout/IncreasingCircleProcess"/>
    <dgm:cxn modelId="{C7AB98AC-05F9-4890-8919-D0175D1DD1F5}" type="presParOf" srcId="{F073035D-6673-43C0-A7B6-2BEDA4E2979F}" destId="{8C27EF1D-BFEF-4AD9-9C14-DC7848929917}" srcOrd="8" destOrd="0" presId="urn:microsoft.com/office/officeart/2008/layout/IncreasingCircleProcess"/>
    <dgm:cxn modelId="{706EB2C9-7855-47C9-A371-93F6BF4EA283}" type="presParOf" srcId="{8C27EF1D-BFEF-4AD9-9C14-DC7848929917}" destId="{11A76A8A-CABD-4077-9774-D3690A9051C3}" srcOrd="0" destOrd="0" presId="urn:microsoft.com/office/officeart/2008/layout/IncreasingCircleProcess"/>
    <dgm:cxn modelId="{ADE2CE79-5C8F-428E-B2D3-B3CC60071A4E}" type="presParOf" srcId="{8C27EF1D-BFEF-4AD9-9C14-DC7848929917}" destId="{C4F8E465-9FEF-487D-AA04-C2E7F5583AF4}" srcOrd="1" destOrd="0" presId="urn:microsoft.com/office/officeart/2008/layout/IncreasingCircleProcess"/>
    <dgm:cxn modelId="{B72C6F14-4178-44CB-8BB2-6B246452D040}" type="presParOf" srcId="{8C27EF1D-BFEF-4AD9-9C14-DC7848929917}" destId="{31928BD4-99DB-480D-9DC9-B700E554BB35}" srcOrd="2" destOrd="0" presId="urn:microsoft.com/office/officeart/2008/layout/IncreasingCircleProcess"/>
    <dgm:cxn modelId="{D3972334-8CA2-4FC5-8E86-F3BD24DBEBDC}" type="presParOf" srcId="{8C27EF1D-BFEF-4AD9-9C14-DC7848929917}" destId="{4423D5A3-27CC-4EEC-BD6A-5D925FB9D451}"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CB913-2A5C-4537-A263-0B454B69AD83}">
      <dsp:nvSpPr>
        <dsp:cNvPr id="0" name=""/>
        <dsp:cNvSpPr/>
      </dsp:nvSpPr>
      <dsp:spPr>
        <a:xfrm>
          <a:off x="1384480" y="0"/>
          <a:ext cx="357537" cy="3575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4A1367-86B5-45AB-856C-F08125B9ABEC}">
      <dsp:nvSpPr>
        <dsp:cNvPr id="0" name=""/>
        <dsp:cNvSpPr/>
      </dsp:nvSpPr>
      <dsp:spPr>
        <a:xfrm>
          <a:off x="1420233" y="35753"/>
          <a:ext cx="286029" cy="286029"/>
        </a:xfrm>
        <a:prstGeom prst="chord">
          <a:avLst>
            <a:gd name="adj1" fmla="val 2332194"/>
            <a:gd name="adj2" fmla="val 8587806"/>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764C5D-2EB5-40CA-BAAD-2DB07E7C837B}">
      <dsp:nvSpPr>
        <dsp:cNvPr id="0" name=""/>
        <dsp:cNvSpPr/>
      </dsp:nvSpPr>
      <dsp:spPr>
        <a:xfrm>
          <a:off x="1816504" y="357537"/>
          <a:ext cx="1057714" cy="150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666750">
            <a:lnSpc>
              <a:spcPct val="90000"/>
            </a:lnSpc>
            <a:spcBef>
              <a:spcPct val="0"/>
            </a:spcBef>
            <a:spcAft>
              <a:spcPct val="35000"/>
            </a:spcAft>
            <a:buNone/>
          </a:pPr>
          <a:r>
            <a:rPr lang="en-US" sz="1500" kern="1200" dirty="0"/>
            <a:t>Introduction to Python</a:t>
          </a:r>
        </a:p>
      </dsp:txBody>
      <dsp:txXfrm>
        <a:off x="1816504" y="357537"/>
        <a:ext cx="1057714" cy="1504635"/>
      </dsp:txXfrm>
    </dsp:sp>
    <dsp:sp modelId="{55A28D1D-1B16-4A61-91C9-F4249CA5C916}">
      <dsp:nvSpPr>
        <dsp:cNvPr id="0" name=""/>
        <dsp:cNvSpPr/>
      </dsp:nvSpPr>
      <dsp:spPr>
        <a:xfrm>
          <a:off x="1816504" y="0"/>
          <a:ext cx="1057714" cy="357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800100">
            <a:lnSpc>
              <a:spcPct val="90000"/>
            </a:lnSpc>
            <a:spcBef>
              <a:spcPct val="0"/>
            </a:spcBef>
            <a:spcAft>
              <a:spcPct val="35000"/>
            </a:spcAft>
            <a:buNone/>
          </a:pPr>
          <a:r>
            <a:rPr lang="en-US" sz="1800" kern="1200" dirty="0"/>
            <a:t>Week 1</a:t>
          </a:r>
        </a:p>
      </dsp:txBody>
      <dsp:txXfrm>
        <a:off x="1816504" y="0"/>
        <a:ext cx="1057714" cy="357537"/>
      </dsp:txXfrm>
    </dsp:sp>
    <dsp:sp modelId="{6FCCE2B5-BCB7-4E02-AF68-2092996A12B9}">
      <dsp:nvSpPr>
        <dsp:cNvPr id="0" name=""/>
        <dsp:cNvSpPr/>
      </dsp:nvSpPr>
      <dsp:spPr>
        <a:xfrm>
          <a:off x="2948705" y="0"/>
          <a:ext cx="357537" cy="3575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ADABD1-E3BF-4AEA-96D6-ACF88ACF3238}">
      <dsp:nvSpPr>
        <dsp:cNvPr id="0" name=""/>
        <dsp:cNvSpPr/>
      </dsp:nvSpPr>
      <dsp:spPr>
        <a:xfrm>
          <a:off x="2984459" y="35753"/>
          <a:ext cx="286029" cy="286029"/>
        </a:xfrm>
        <a:prstGeom prst="chord">
          <a:avLst>
            <a:gd name="adj1" fmla="val 692220"/>
            <a:gd name="adj2" fmla="val 1010778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BFF8A0-23E6-497C-81E0-5604A12BEEB9}">
      <dsp:nvSpPr>
        <dsp:cNvPr id="0" name=""/>
        <dsp:cNvSpPr/>
      </dsp:nvSpPr>
      <dsp:spPr>
        <a:xfrm>
          <a:off x="3380729" y="357537"/>
          <a:ext cx="1057714" cy="150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666750">
            <a:lnSpc>
              <a:spcPct val="90000"/>
            </a:lnSpc>
            <a:spcBef>
              <a:spcPct val="0"/>
            </a:spcBef>
            <a:spcAft>
              <a:spcPct val="35000"/>
            </a:spcAft>
            <a:buNone/>
          </a:pPr>
          <a:r>
            <a:rPr lang="en-US" sz="1500" kern="1200" dirty="0" err="1"/>
            <a:t>Numpy</a:t>
          </a:r>
          <a:r>
            <a:rPr lang="en-US" sz="1500" kern="1200" dirty="0"/>
            <a:t> &amp; Pandas</a:t>
          </a:r>
        </a:p>
      </dsp:txBody>
      <dsp:txXfrm>
        <a:off x="3380729" y="357537"/>
        <a:ext cx="1057714" cy="1504635"/>
      </dsp:txXfrm>
    </dsp:sp>
    <dsp:sp modelId="{E783E157-5A91-43DE-95A5-149A175E1222}">
      <dsp:nvSpPr>
        <dsp:cNvPr id="0" name=""/>
        <dsp:cNvSpPr/>
      </dsp:nvSpPr>
      <dsp:spPr>
        <a:xfrm>
          <a:off x="3380729" y="0"/>
          <a:ext cx="1057714" cy="357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800100">
            <a:lnSpc>
              <a:spcPct val="90000"/>
            </a:lnSpc>
            <a:spcBef>
              <a:spcPct val="0"/>
            </a:spcBef>
            <a:spcAft>
              <a:spcPct val="35000"/>
            </a:spcAft>
            <a:buNone/>
          </a:pPr>
          <a:r>
            <a:rPr lang="en-US" sz="1800" kern="1200" dirty="0"/>
            <a:t>Week 2</a:t>
          </a:r>
        </a:p>
      </dsp:txBody>
      <dsp:txXfrm>
        <a:off x="3380729" y="0"/>
        <a:ext cx="1057714" cy="357537"/>
      </dsp:txXfrm>
    </dsp:sp>
    <dsp:sp modelId="{3B5FC878-DAF7-4042-988C-998B7CA2F4D5}">
      <dsp:nvSpPr>
        <dsp:cNvPr id="0" name=""/>
        <dsp:cNvSpPr/>
      </dsp:nvSpPr>
      <dsp:spPr>
        <a:xfrm>
          <a:off x="4512930" y="0"/>
          <a:ext cx="357537" cy="3575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2A155E-78EA-45DA-8484-BDF6BD2C611F}">
      <dsp:nvSpPr>
        <dsp:cNvPr id="0" name=""/>
        <dsp:cNvSpPr/>
      </dsp:nvSpPr>
      <dsp:spPr>
        <a:xfrm>
          <a:off x="4548684" y="35753"/>
          <a:ext cx="286029" cy="286029"/>
        </a:xfrm>
        <a:prstGeom prst="chord">
          <a:avLst>
            <a:gd name="adj1" fmla="val 20907780"/>
            <a:gd name="adj2" fmla="val 1149222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6AF98D-53AE-45B8-8284-87F11FC9AE32}">
      <dsp:nvSpPr>
        <dsp:cNvPr id="0" name=""/>
        <dsp:cNvSpPr/>
      </dsp:nvSpPr>
      <dsp:spPr>
        <a:xfrm>
          <a:off x="4944954" y="357537"/>
          <a:ext cx="1057714" cy="150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666750">
            <a:lnSpc>
              <a:spcPct val="90000"/>
            </a:lnSpc>
            <a:spcBef>
              <a:spcPct val="0"/>
            </a:spcBef>
            <a:spcAft>
              <a:spcPct val="35000"/>
            </a:spcAft>
            <a:buNone/>
          </a:pPr>
          <a:r>
            <a:rPr lang="en-US" sz="1500" kern="1200" dirty="0"/>
            <a:t>Visualization &amp; EDA</a:t>
          </a:r>
        </a:p>
      </dsp:txBody>
      <dsp:txXfrm>
        <a:off x="4944954" y="357537"/>
        <a:ext cx="1057714" cy="1504635"/>
      </dsp:txXfrm>
    </dsp:sp>
    <dsp:sp modelId="{D36B19A0-3B5C-41B6-AF47-8D1C7814AC51}">
      <dsp:nvSpPr>
        <dsp:cNvPr id="0" name=""/>
        <dsp:cNvSpPr/>
      </dsp:nvSpPr>
      <dsp:spPr>
        <a:xfrm>
          <a:off x="4944954" y="0"/>
          <a:ext cx="1057714" cy="357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800100">
            <a:lnSpc>
              <a:spcPct val="90000"/>
            </a:lnSpc>
            <a:spcBef>
              <a:spcPct val="0"/>
            </a:spcBef>
            <a:spcAft>
              <a:spcPct val="35000"/>
            </a:spcAft>
            <a:buNone/>
          </a:pPr>
          <a:r>
            <a:rPr lang="en-US" sz="1800" kern="1200" dirty="0"/>
            <a:t>Week 3</a:t>
          </a:r>
        </a:p>
      </dsp:txBody>
      <dsp:txXfrm>
        <a:off x="4944954" y="0"/>
        <a:ext cx="1057714" cy="357537"/>
      </dsp:txXfrm>
    </dsp:sp>
    <dsp:sp modelId="{C84F2DC4-AD20-44FA-B2B7-1D6E886E2F7C}">
      <dsp:nvSpPr>
        <dsp:cNvPr id="0" name=""/>
        <dsp:cNvSpPr/>
      </dsp:nvSpPr>
      <dsp:spPr>
        <a:xfrm>
          <a:off x="6077156" y="0"/>
          <a:ext cx="357537" cy="3575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AE4E0D-5D6A-4CF6-804C-CB9A1F781799}">
      <dsp:nvSpPr>
        <dsp:cNvPr id="0" name=""/>
        <dsp:cNvSpPr/>
      </dsp:nvSpPr>
      <dsp:spPr>
        <a:xfrm>
          <a:off x="6112909" y="35753"/>
          <a:ext cx="286029" cy="286029"/>
        </a:xfrm>
        <a:prstGeom prst="chord">
          <a:avLst>
            <a:gd name="adj1" fmla="val 19267806"/>
            <a:gd name="adj2" fmla="val 13012194"/>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AFC31A-FCCE-45F9-B565-BFA3A3FA4C8E}">
      <dsp:nvSpPr>
        <dsp:cNvPr id="0" name=""/>
        <dsp:cNvSpPr/>
      </dsp:nvSpPr>
      <dsp:spPr>
        <a:xfrm>
          <a:off x="6509180" y="357537"/>
          <a:ext cx="1057714" cy="150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666750">
            <a:lnSpc>
              <a:spcPct val="90000"/>
            </a:lnSpc>
            <a:spcBef>
              <a:spcPct val="0"/>
            </a:spcBef>
            <a:spcAft>
              <a:spcPct val="35000"/>
            </a:spcAft>
            <a:buNone/>
          </a:pPr>
          <a:r>
            <a:rPr lang="en-US" sz="1500" kern="1200" dirty="0"/>
            <a:t>EDA deep Dive</a:t>
          </a:r>
        </a:p>
      </dsp:txBody>
      <dsp:txXfrm>
        <a:off x="6509180" y="357537"/>
        <a:ext cx="1057714" cy="1504635"/>
      </dsp:txXfrm>
    </dsp:sp>
    <dsp:sp modelId="{6E5C4F22-7420-4D8B-8936-892D63EF14D4}">
      <dsp:nvSpPr>
        <dsp:cNvPr id="0" name=""/>
        <dsp:cNvSpPr/>
      </dsp:nvSpPr>
      <dsp:spPr>
        <a:xfrm>
          <a:off x="6509180" y="0"/>
          <a:ext cx="1057714" cy="357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800100">
            <a:lnSpc>
              <a:spcPct val="90000"/>
            </a:lnSpc>
            <a:spcBef>
              <a:spcPct val="0"/>
            </a:spcBef>
            <a:spcAft>
              <a:spcPct val="35000"/>
            </a:spcAft>
            <a:buNone/>
          </a:pPr>
          <a:r>
            <a:rPr lang="en-US" sz="1800" kern="1200" dirty="0"/>
            <a:t>Week 4</a:t>
          </a:r>
        </a:p>
      </dsp:txBody>
      <dsp:txXfrm>
        <a:off x="6509180" y="0"/>
        <a:ext cx="1057714" cy="357537"/>
      </dsp:txXfrm>
    </dsp:sp>
    <dsp:sp modelId="{11A76A8A-CABD-4077-9774-D3690A9051C3}">
      <dsp:nvSpPr>
        <dsp:cNvPr id="0" name=""/>
        <dsp:cNvSpPr/>
      </dsp:nvSpPr>
      <dsp:spPr>
        <a:xfrm>
          <a:off x="7641381" y="0"/>
          <a:ext cx="357537" cy="3575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F8E465-9FEF-487D-AA04-C2E7F5583AF4}">
      <dsp:nvSpPr>
        <dsp:cNvPr id="0" name=""/>
        <dsp:cNvSpPr/>
      </dsp:nvSpPr>
      <dsp:spPr>
        <a:xfrm>
          <a:off x="7677135" y="35753"/>
          <a:ext cx="286029" cy="286029"/>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928BD4-99DB-480D-9DC9-B700E554BB35}">
      <dsp:nvSpPr>
        <dsp:cNvPr id="0" name=""/>
        <dsp:cNvSpPr/>
      </dsp:nvSpPr>
      <dsp:spPr>
        <a:xfrm>
          <a:off x="8073405" y="357537"/>
          <a:ext cx="1057714" cy="150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666750">
            <a:lnSpc>
              <a:spcPct val="90000"/>
            </a:lnSpc>
            <a:spcBef>
              <a:spcPct val="0"/>
            </a:spcBef>
            <a:spcAft>
              <a:spcPct val="35000"/>
            </a:spcAft>
            <a:buNone/>
          </a:pPr>
          <a:r>
            <a:rPr lang="en-US" sz="1500" kern="1200" dirty="0"/>
            <a:t>Capstone Project</a:t>
          </a:r>
        </a:p>
      </dsp:txBody>
      <dsp:txXfrm>
        <a:off x="8073405" y="357537"/>
        <a:ext cx="1057714" cy="1504635"/>
      </dsp:txXfrm>
    </dsp:sp>
    <dsp:sp modelId="{4423D5A3-27CC-4EEC-BD6A-5D925FB9D451}">
      <dsp:nvSpPr>
        <dsp:cNvPr id="0" name=""/>
        <dsp:cNvSpPr/>
      </dsp:nvSpPr>
      <dsp:spPr>
        <a:xfrm>
          <a:off x="8073405" y="0"/>
          <a:ext cx="1057714" cy="357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800100">
            <a:lnSpc>
              <a:spcPct val="90000"/>
            </a:lnSpc>
            <a:spcBef>
              <a:spcPct val="0"/>
            </a:spcBef>
            <a:spcAft>
              <a:spcPct val="35000"/>
            </a:spcAft>
            <a:buNone/>
          </a:pPr>
          <a:r>
            <a:rPr lang="en-US" sz="1800" kern="1200" dirty="0"/>
            <a:t>Week 5</a:t>
          </a:r>
        </a:p>
      </dsp:txBody>
      <dsp:txXfrm>
        <a:off x="8073405" y="0"/>
        <a:ext cx="1057714" cy="357537"/>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C02C-3F58-46E8-BE57-DBEA56D5AE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A8A4D3-7983-4C22-A6D5-085DBCDE01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EA9355-1185-4A5A-BD28-C554E6B5DC77}"/>
              </a:ext>
            </a:extLst>
          </p:cNvPr>
          <p:cNvSpPr>
            <a:spLocks noGrp="1"/>
          </p:cNvSpPr>
          <p:nvPr>
            <p:ph type="dt" sz="half" idx="10"/>
          </p:nvPr>
        </p:nvSpPr>
        <p:spPr/>
        <p:txBody>
          <a:bodyPr/>
          <a:lstStyle/>
          <a:p>
            <a:fld id="{0ACE33FE-237D-4644-9E10-87653E55C0F4}" type="datetimeFigureOut">
              <a:rPr lang="en-US" smtClean="0"/>
              <a:t>7/17/2021</a:t>
            </a:fld>
            <a:endParaRPr lang="en-US"/>
          </a:p>
        </p:txBody>
      </p:sp>
      <p:sp>
        <p:nvSpPr>
          <p:cNvPr id="5" name="Footer Placeholder 4">
            <a:extLst>
              <a:ext uri="{FF2B5EF4-FFF2-40B4-BE49-F238E27FC236}">
                <a16:creationId xmlns:a16="http://schemas.microsoft.com/office/drawing/2014/main" id="{0D618AC4-380C-4517-AC19-213B9F47E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95F31-D233-48A0-A2A3-F803E38D366C}"/>
              </a:ext>
            </a:extLst>
          </p:cNvPr>
          <p:cNvSpPr>
            <a:spLocks noGrp="1"/>
          </p:cNvSpPr>
          <p:nvPr>
            <p:ph type="sldNum" sz="quarter" idx="12"/>
          </p:nvPr>
        </p:nvSpPr>
        <p:spPr/>
        <p:txBody>
          <a:bodyPr/>
          <a:lstStyle/>
          <a:p>
            <a:fld id="{9804ACF8-8134-4272-8175-03D97FCF7440}" type="slidenum">
              <a:rPr lang="en-US" smtClean="0"/>
              <a:t>‹#›</a:t>
            </a:fld>
            <a:endParaRPr lang="en-US"/>
          </a:p>
        </p:txBody>
      </p:sp>
    </p:spTree>
    <p:extLst>
      <p:ext uri="{BB962C8B-B14F-4D97-AF65-F5344CB8AC3E}">
        <p14:creationId xmlns:p14="http://schemas.microsoft.com/office/powerpoint/2010/main" val="3797595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8117F-6CF7-45FB-9A7B-EFA8A4534B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5BAFEC-9DA4-4130-A9D7-19DAB91BFE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A40B2-CF79-4C0E-A052-11B6DA9F2827}"/>
              </a:ext>
            </a:extLst>
          </p:cNvPr>
          <p:cNvSpPr>
            <a:spLocks noGrp="1"/>
          </p:cNvSpPr>
          <p:nvPr>
            <p:ph type="dt" sz="half" idx="10"/>
          </p:nvPr>
        </p:nvSpPr>
        <p:spPr/>
        <p:txBody>
          <a:bodyPr/>
          <a:lstStyle/>
          <a:p>
            <a:fld id="{0ACE33FE-237D-4644-9E10-87653E55C0F4}" type="datetimeFigureOut">
              <a:rPr lang="en-US" smtClean="0"/>
              <a:t>7/17/2021</a:t>
            </a:fld>
            <a:endParaRPr lang="en-US"/>
          </a:p>
        </p:txBody>
      </p:sp>
      <p:sp>
        <p:nvSpPr>
          <p:cNvPr id="5" name="Footer Placeholder 4">
            <a:extLst>
              <a:ext uri="{FF2B5EF4-FFF2-40B4-BE49-F238E27FC236}">
                <a16:creationId xmlns:a16="http://schemas.microsoft.com/office/drawing/2014/main" id="{37913E39-87E9-4C3C-9778-F945794DE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F2300-6AB7-4FA2-AE87-E1CCE772ACF5}"/>
              </a:ext>
            </a:extLst>
          </p:cNvPr>
          <p:cNvSpPr>
            <a:spLocks noGrp="1"/>
          </p:cNvSpPr>
          <p:nvPr>
            <p:ph type="sldNum" sz="quarter" idx="12"/>
          </p:nvPr>
        </p:nvSpPr>
        <p:spPr/>
        <p:txBody>
          <a:bodyPr/>
          <a:lstStyle/>
          <a:p>
            <a:fld id="{9804ACF8-8134-4272-8175-03D97FCF7440}" type="slidenum">
              <a:rPr lang="en-US" smtClean="0"/>
              <a:t>‹#›</a:t>
            </a:fld>
            <a:endParaRPr lang="en-US"/>
          </a:p>
        </p:txBody>
      </p:sp>
    </p:spTree>
    <p:extLst>
      <p:ext uri="{BB962C8B-B14F-4D97-AF65-F5344CB8AC3E}">
        <p14:creationId xmlns:p14="http://schemas.microsoft.com/office/powerpoint/2010/main" val="574807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4BDD71-2980-41E1-BB8A-440DD1704D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282666-06D1-4706-A56E-46FAB852BB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C30EA-1AAD-4428-B33D-3F5246A544FB}"/>
              </a:ext>
            </a:extLst>
          </p:cNvPr>
          <p:cNvSpPr>
            <a:spLocks noGrp="1"/>
          </p:cNvSpPr>
          <p:nvPr>
            <p:ph type="dt" sz="half" idx="10"/>
          </p:nvPr>
        </p:nvSpPr>
        <p:spPr/>
        <p:txBody>
          <a:bodyPr/>
          <a:lstStyle/>
          <a:p>
            <a:fld id="{0ACE33FE-237D-4644-9E10-87653E55C0F4}" type="datetimeFigureOut">
              <a:rPr lang="en-US" smtClean="0"/>
              <a:t>7/17/2021</a:t>
            </a:fld>
            <a:endParaRPr lang="en-US"/>
          </a:p>
        </p:txBody>
      </p:sp>
      <p:sp>
        <p:nvSpPr>
          <p:cNvPr id="5" name="Footer Placeholder 4">
            <a:extLst>
              <a:ext uri="{FF2B5EF4-FFF2-40B4-BE49-F238E27FC236}">
                <a16:creationId xmlns:a16="http://schemas.microsoft.com/office/drawing/2014/main" id="{A96C1172-94FC-4A2F-A4CF-2813311F1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BE52B-D3AA-4761-8101-BBAD51531BED}"/>
              </a:ext>
            </a:extLst>
          </p:cNvPr>
          <p:cNvSpPr>
            <a:spLocks noGrp="1"/>
          </p:cNvSpPr>
          <p:nvPr>
            <p:ph type="sldNum" sz="quarter" idx="12"/>
          </p:nvPr>
        </p:nvSpPr>
        <p:spPr/>
        <p:txBody>
          <a:bodyPr/>
          <a:lstStyle/>
          <a:p>
            <a:fld id="{9804ACF8-8134-4272-8175-03D97FCF7440}" type="slidenum">
              <a:rPr lang="en-US" smtClean="0"/>
              <a:t>‹#›</a:t>
            </a:fld>
            <a:endParaRPr lang="en-US"/>
          </a:p>
        </p:txBody>
      </p:sp>
    </p:spTree>
    <p:extLst>
      <p:ext uri="{BB962C8B-B14F-4D97-AF65-F5344CB8AC3E}">
        <p14:creationId xmlns:p14="http://schemas.microsoft.com/office/powerpoint/2010/main" val="2937532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879A8-37BB-40E0-9466-9D700A5AFC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1D6BC7-8CD1-4A47-BEE2-8CEA8567AE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52F7B-1773-4B6A-B649-559600396B18}"/>
              </a:ext>
            </a:extLst>
          </p:cNvPr>
          <p:cNvSpPr>
            <a:spLocks noGrp="1"/>
          </p:cNvSpPr>
          <p:nvPr>
            <p:ph type="dt" sz="half" idx="10"/>
          </p:nvPr>
        </p:nvSpPr>
        <p:spPr/>
        <p:txBody>
          <a:bodyPr/>
          <a:lstStyle/>
          <a:p>
            <a:fld id="{0ACE33FE-237D-4644-9E10-87653E55C0F4}" type="datetimeFigureOut">
              <a:rPr lang="en-US" smtClean="0"/>
              <a:t>7/17/2021</a:t>
            </a:fld>
            <a:endParaRPr lang="en-US"/>
          </a:p>
        </p:txBody>
      </p:sp>
      <p:sp>
        <p:nvSpPr>
          <p:cNvPr id="5" name="Footer Placeholder 4">
            <a:extLst>
              <a:ext uri="{FF2B5EF4-FFF2-40B4-BE49-F238E27FC236}">
                <a16:creationId xmlns:a16="http://schemas.microsoft.com/office/drawing/2014/main" id="{D469A861-8C12-4EDB-9DBC-9FA574891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62915-99ED-48C2-8626-8D6FEB03294C}"/>
              </a:ext>
            </a:extLst>
          </p:cNvPr>
          <p:cNvSpPr>
            <a:spLocks noGrp="1"/>
          </p:cNvSpPr>
          <p:nvPr>
            <p:ph type="sldNum" sz="quarter" idx="12"/>
          </p:nvPr>
        </p:nvSpPr>
        <p:spPr/>
        <p:txBody>
          <a:bodyPr/>
          <a:lstStyle/>
          <a:p>
            <a:fld id="{9804ACF8-8134-4272-8175-03D97FCF7440}" type="slidenum">
              <a:rPr lang="en-US" smtClean="0"/>
              <a:t>‹#›</a:t>
            </a:fld>
            <a:endParaRPr lang="en-US"/>
          </a:p>
        </p:txBody>
      </p:sp>
    </p:spTree>
    <p:extLst>
      <p:ext uri="{BB962C8B-B14F-4D97-AF65-F5344CB8AC3E}">
        <p14:creationId xmlns:p14="http://schemas.microsoft.com/office/powerpoint/2010/main" val="1525588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C797-5A66-4C46-A2AF-E138A85EE9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B718B8-F186-4AD0-9830-3513F7AA39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92C72-A456-4DE3-88B4-E4C256CD4B9C}"/>
              </a:ext>
            </a:extLst>
          </p:cNvPr>
          <p:cNvSpPr>
            <a:spLocks noGrp="1"/>
          </p:cNvSpPr>
          <p:nvPr>
            <p:ph type="dt" sz="half" idx="10"/>
          </p:nvPr>
        </p:nvSpPr>
        <p:spPr/>
        <p:txBody>
          <a:bodyPr/>
          <a:lstStyle/>
          <a:p>
            <a:fld id="{0ACE33FE-237D-4644-9E10-87653E55C0F4}" type="datetimeFigureOut">
              <a:rPr lang="en-US" smtClean="0"/>
              <a:t>7/17/2021</a:t>
            </a:fld>
            <a:endParaRPr lang="en-US"/>
          </a:p>
        </p:txBody>
      </p:sp>
      <p:sp>
        <p:nvSpPr>
          <p:cNvPr id="5" name="Footer Placeholder 4">
            <a:extLst>
              <a:ext uri="{FF2B5EF4-FFF2-40B4-BE49-F238E27FC236}">
                <a16:creationId xmlns:a16="http://schemas.microsoft.com/office/drawing/2014/main" id="{BE035A3F-7AE4-4924-94F1-E2F627927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29201-BC1C-4BFA-B16A-2EEE7D600F47}"/>
              </a:ext>
            </a:extLst>
          </p:cNvPr>
          <p:cNvSpPr>
            <a:spLocks noGrp="1"/>
          </p:cNvSpPr>
          <p:nvPr>
            <p:ph type="sldNum" sz="quarter" idx="12"/>
          </p:nvPr>
        </p:nvSpPr>
        <p:spPr/>
        <p:txBody>
          <a:bodyPr/>
          <a:lstStyle/>
          <a:p>
            <a:fld id="{9804ACF8-8134-4272-8175-03D97FCF7440}" type="slidenum">
              <a:rPr lang="en-US" smtClean="0"/>
              <a:t>‹#›</a:t>
            </a:fld>
            <a:endParaRPr lang="en-US"/>
          </a:p>
        </p:txBody>
      </p:sp>
    </p:spTree>
    <p:extLst>
      <p:ext uri="{BB962C8B-B14F-4D97-AF65-F5344CB8AC3E}">
        <p14:creationId xmlns:p14="http://schemas.microsoft.com/office/powerpoint/2010/main" val="3054462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6863-A33C-40D0-A2BB-9BB8C410FE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1A9002-BC01-4D0F-B367-2530C15B1B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F5B76B-2CC2-4852-BD43-A6D9B2B9A5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481BBE-BBD9-48B5-8726-DDC5B8F61F64}"/>
              </a:ext>
            </a:extLst>
          </p:cNvPr>
          <p:cNvSpPr>
            <a:spLocks noGrp="1"/>
          </p:cNvSpPr>
          <p:nvPr>
            <p:ph type="dt" sz="half" idx="10"/>
          </p:nvPr>
        </p:nvSpPr>
        <p:spPr/>
        <p:txBody>
          <a:bodyPr/>
          <a:lstStyle/>
          <a:p>
            <a:fld id="{0ACE33FE-237D-4644-9E10-87653E55C0F4}" type="datetimeFigureOut">
              <a:rPr lang="en-US" smtClean="0"/>
              <a:t>7/17/2021</a:t>
            </a:fld>
            <a:endParaRPr lang="en-US"/>
          </a:p>
        </p:txBody>
      </p:sp>
      <p:sp>
        <p:nvSpPr>
          <p:cNvPr id="6" name="Footer Placeholder 5">
            <a:extLst>
              <a:ext uri="{FF2B5EF4-FFF2-40B4-BE49-F238E27FC236}">
                <a16:creationId xmlns:a16="http://schemas.microsoft.com/office/drawing/2014/main" id="{9A548030-7E3B-4469-8B13-D58CD0DED9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6E6DBA-1005-481D-B0AA-DB4405B905CF}"/>
              </a:ext>
            </a:extLst>
          </p:cNvPr>
          <p:cNvSpPr>
            <a:spLocks noGrp="1"/>
          </p:cNvSpPr>
          <p:nvPr>
            <p:ph type="sldNum" sz="quarter" idx="12"/>
          </p:nvPr>
        </p:nvSpPr>
        <p:spPr/>
        <p:txBody>
          <a:bodyPr/>
          <a:lstStyle/>
          <a:p>
            <a:fld id="{9804ACF8-8134-4272-8175-03D97FCF7440}" type="slidenum">
              <a:rPr lang="en-US" smtClean="0"/>
              <a:t>‹#›</a:t>
            </a:fld>
            <a:endParaRPr lang="en-US"/>
          </a:p>
        </p:txBody>
      </p:sp>
    </p:spTree>
    <p:extLst>
      <p:ext uri="{BB962C8B-B14F-4D97-AF65-F5344CB8AC3E}">
        <p14:creationId xmlns:p14="http://schemas.microsoft.com/office/powerpoint/2010/main" val="1850499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2D28-233B-407B-8EF7-37FC2A7D59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8B52A6-A4B6-4B79-BD8E-35927578D6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B7DEED-D05F-4F85-ABCE-28C819052A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C2C4FC-A69E-4AAF-A4C5-CC35B417A1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3ABA2E-662E-41D7-A19E-ED98876742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DD8685-745D-49AB-956B-F9B97F415FF3}"/>
              </a:ext>
            </a:extLst>
          </p:cNvPr>
          <p:cNvSpPr>
            <a:spLocks noGrp="1"/>
          </p:cNvSpPr>
          <p:nvPr>
            <p:ph type="dt" sz="half" idx="10"/>
          </p:nvPr>
        </p:nvSpPr>
        <p:spPr/>
        <p:txBody>
          <a:bodyPr/>
          <a:lstStyle/>
          <a:p>
            <a:fld id="{0ACE33FE-237D-4644-9E10-87653E55C0F4}" type="datetimeFigureOut">
              <a:rPr lang="en-US" smtClean="0"/>
              <a:t>7/17/2021</a:t>
            </a:fld>
            <a:endParaRPr lang="en-US"/>
          </a:p>
        </p:txBody>
      </p:sp>
      <p:sp>
        <p:nvSpPr>
          <p:cNvPr id="8" name="Footer Placeholder 7">
            <a:extLst>
              <a:ext uri="{FF2B5EF4-FFF2-40B4-BE49-F238E27FC236}">
                <a16:creationId xmlns:a16="http://schemas.microsoft.com/office/drawing/2014/main" id="{42A10E2E-8E71-4C94-B77B-1645636F5D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F268AB-250D-4602-8EC2-E298FC3435EC}"/>
              </a:ext>
            </a:extLst>
          </p:cNvPr>
          <p:cNvSpPr>
            <a:spLocks noGrp="1"/>
          </p:cNvSpPr>
          <p:nvPr>
            <p:ph type="sldNum" sz="quarter" idx="12"/>
          </p:nvPr>
        </p:nvSpPr>
        <p:spPr/>
        <p:txBody>
          <a:bodyPr/>
          <a:lstStyle/>
          <a:p>
            <a:fld id="{9804ACF8-8134-4272-8175-03D97FCF7440}" type="slidenum">
              <a:rPr lang="en-US" smtClean="0"/>
              <a:t>‹#›</a:t>
            </a:fld>
            <a:endParaRPr lang="en-US"/>
          </a:p>
        </p:txBody>
      </p:sp>
    </p:spTree>
    <p:extLst>
      <p:ext uri="{BB962C8B-B14F-4D97-AF65-F5344CB8AC3E}">
        <p14:creationId xmlns:p14="http://schemas.microsoft.com/office/powerpoint/2010/main" val="278174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39016-C491-49D6-80ED-CFF1B5116F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CDE61F-AA0E-48C7-ACA4-3FCBD8B48421}"/>
              </a:ext>
            </a:extLst>
          </p:cNvPr>
          <p:cNvSpPr>
            <a:spLocks noGrp="1"/>
          </p:cNvSpPr>
          <p:nvPr>
            <p:ph type="dt" sz="half" idx="10"/>
          </p:nvPr>
        </p:nvSpPr>
        <p:spPr/>
        <p:txBody>
          <a:bodyPr/>
          <a:lstStyle/>
          <a:p>
            <a:fld id="{0ACE33FE-237D-4644-9E10-87653E55C0F4}" type="datetimeFigureOut">
              <a:rPr lang="en-US" smtClean="0"/>
              <a:t>7/17/2021</a:t>
            </a:fld>
            <a:endParaRPr lang="en-US"/>
          </a:p>
        </p:txBody>
      </p:sp>
      <p:sp>
        <p:nvSpPr>
          <p:cNvPr id="4" name="Footer Placeholder 3">
            <a:extLst>
              <a:ext uri="{FF2B5EF4-FFF2-40B4-BE49-F238E27FC236}">
                <a16:creationId xmlns:a16="http://schemas.microsoft.com/office/drawing/2014/main" id="{915E655D-EE20-4D53-9EB7-D87DC73C10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ACC405-7D8C-43D2-9078-6F21DFFFC518}"/>
              </a:ext>
            </a:extLst>
          </p:cNvPr>
          <p:cNvSpPr>
            <a:spLocks noGrp="1"/>
          </p:cNvSpPr>
          <p:nvPr>
            <p:ph type="sldNum" sz="quarter" idx="12"/>
          </p:nvPr>
        </p:nvSpPr>
        <p:spPr/>
        <p:txBody>
          <a:bodyPr/>
          <a:lstStyle/>
          <a:p>
            <a:fld id="{9804ACF8-8134-4272-8175-03D97FCF7440}" type="slidenum">
              <a:rPr lang="en-US" smtClean="0"/>
              <a:t>‹#›</a:t>
            </a:fld>
            <a:endParaRPr lang="en-US"/>
          </a:p>
        </p:txBody>
      </p:sp>
    </p:spTree>
    <p:extLst>
      <p:ext uri="{BB962C8B-B14F-4D97-AF65-F5344CB8AC3E}">
        <p14:creationId xmlns:p14="http://schemas.microsoft.com/office/powerpoint/2010/main" val="3088552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54136E-9BD1-46B9-9AFB-EC78552F9657}"/>
              </a:ext>
            </a:extLst>
          </p:cNvPr>
          <p:cNvSpPr>
            <a:spLocks noGrp="1"/>
          </p:cNvSpPr>
          <p:nvPr>
            <p:ph type="dt" sz="half" idx="10"/>
          </p:nvPr>
        </p:nvSpPr>
        <p:spPr/>
        <p:txBody>
          <a:bodyPr/>
          <a:lstStyle/>
          <a:p>
            <a:fld id="{0ACE33FE-237D-4644-9E10-87653E55C0F4}" type="datetimeFigureOut">
              <a:rPr lang="en-US" smtClean="0"/>
              <a:t>7/17/2021</a:t>
            </a:fld>
            <a:endParaRPr lang="en-US"/>
          </a:p>
        </p:txBody>
      </p:sp>
      <p:sp>
        <p:nvSpPr>
          <p:cNvPr id="3" name="Footer Placeholder 2">
            <a:extLst>
              <a:ext uri="{FF2B5EF4-FFF2-40B4-BE49-F238E27FC236}">
                <a16:creationId xmlns:a16="http://schemas.microsoft.com/office/drawing/2014/main" id="{5A8A2133-8598-4A9E-9227-6AAACF9C1B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19304A-D8F2-45E9-B73A-AD328EB38365}"/>
              </a:ext>
            </a:extLst>
          </p:cNvPr>
          <p:cNvSpPr>
            <a:spLocks noGrp="1"/>
          </p:cNvSpPr>
          <p:nvPr>
            <p:ph type="sldNum" sz="quarter" idx="12"/>
          </p:nvPr>
        </p:nvSpPr>
        <p:spPr/>
        <p:txBody>
          <a:bodyPr/>
          <a:lstStyle/>
          <a:p>
            <a:fld id="{9804ACF8-8134-4272-8175-03D97FCF7440}" type="slidenum">
              <a:rPr lang="en-US" smtClean="0"/>
              <a:t>‹#›</a:t>
            </a:fld>
            <a:endParaRPr lang="en-US"/>
          </a:p>
        </p:txBody>
      </p:sp>
    </p:spTree>
    <p:extLst>
      <p:ext uri="{BB962C8B-B14F-4D97-AF65-F5344CB8AC3E}">
        <p14:creationId xmlns:p14="http://schemas.microsoft.com/office/powerpoint/2010/main" val="1330012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25A82-6A37-48EC-B450-8240EE993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2F0132-BD9F-4761-BC5E-43AA1F4D37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5CD63A-E62C-4C5C-BE94-51A145FEA3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360F87-4B55-491C-B6D5-19822F125CE8}"/>
              </a:ext>
            </a:extLst>
          </p:cNvPr>
          <p:cNvSpPr>
            <a:spLocks noGrp="1"/>
          </p:cNvSpPr>
          <p:nvPr>
            <p:ph type="dt" sz="half" idx="10"/>
          </p:nvPr>
        </p:nvSpPr>
        <p:spPr/>
        <p:txBody>
          <a:bodyPr/>
          <a:lstStyle/>
          <a:p>
            <a:fld id="{0ACE33FE-237D-4644-9E10-87653E55C0F4}" type="datetimeFigureOut">
              <a:rPr lang="en-US" smtClean="0"/>
              <a:t>7/17/2021</a:t>
            </a:fld>
            <a:endParaRPr lang="en-US"/>
          </a:p>
        </p:txBody>
      </p:sp>
      <p:sp>
        <p:nvSpPr>
          <p:cNvPr id="6" name="Footer Placeholder 5">
            <a:extLst>
              <a:ext uri="{FF2B5EF4-FFF2-40B4-BE49-F238E27FC236}">
                <a16:creationId xmlns:a16="http://schemas.microsoft.com/office/drawing/2014/main" id="{D7226FF1-A42D-4AEE-B832-AF48E13CEE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8599A3-8AB8-4BB0-AC4E-7A25DB820B60}"/>
              </a:ext>
            </a:extLst>
          </p:cNvPr>
          <p:cNvSpPr>
            <a:spLocks noGrp="1"/>
          </p:cNvSpPr>
          <p:nvPr>
            <p:ph type="sldNum" sz="quarter" idx="12"/>
          </p:nvPr>
        </p:nvSpPr>
        <p:spPr/>
        <p:txBody>
          <a:bodyPr/>
          <a:lstStyle/>
          <a:p>
            <a:fld id="{9804ACF8-8134-4272-8175-03D97FCF7440}" type="slidenum">
              <a:rPr lang="en-US" smtClean="0"/>
              <a:t>‹#›</a:t>
            </a:fld>
            <a:endParaRPr lang="en-US"/>
          </a:p>
        </p:txBody>
      </p:sp>
    </p:spTree>
    <p:extLst>
      <p:ext uri="{BB962C8B-B14F-4D97-AF65-F5344CB8AC3E}">
        <p14:creationId xmlns:p14="http://schemas.microsoft.com/office/powerpoint/2010/main" val="1969462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12EC-FE9E-4990-B994-9FFB48325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3DAD7D-73CB-426B-A5C4-EE65B72AA1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0B5BBD-267D-4C71-9FFF-AF42D5B6E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A1F0C6-D208-4D3A-AA51-4356166FC2C3}"/>
              </a:ext>
            </a:extLst>
          </p:cNvPr>
          <p:cNvSpPr>
            <a:spLocks noGrp="1"/>
          </p:cNvSpPr>
          <p:nvPr>
            <p:ph type="dt" sz="half" idx="10"/>
          </p:nvPr>
        </p:nvSpPr>
        <p:spPr/>
        <p:txBody>
          <a:bodyPr/>
          <a:lstStyle/>
          <a:p>
            <a:fld id="{0ACE33FE-237D-4644-9E10-87653E55C0F4}" type="datetimeFigureOut">
              <a:rPr lang="en-US" smtClean="0"/>
              <a:t>7/17/2021</a:t>
            </a:fld>
            <a:endParaRPr lang="en-US"/>
          </a:p>
        </p:txBody>
      </p:sp>
      <p:sp>
        <p:nvSpPr>
          <p:cNvPr id="6" name="Footer Placeholder 5">
            <a:extLst>
              <a:ext uri="{FF2B5EF4-FFF2-40B4-BE49-F238E27FC236}">
                <a16:creationId xmlns:a16="http://schemas.microsoft.com/office/drawing/2014/main" id="{366C1385-444C-4A49-98C8-9CD116FEAE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7A19F-89FB-4385-BE53-855477D51389}"/>
              </a:ext>
            </a:extLst>
          </p:cNvPr>
          <p:cNvSpPr>
            <a:spLocks noGrp="1"/>
          </p:cNvSpPr>
          <p:nvPr>
            <p:ph type="sldNum" sz="quarter" idx="12"/>
          </p:nvPr>
        </p:nvSpPr>
        <p:spPr/>
        <p:txBody>
          <a:bodyPr/>
          <a:lstStyle/>
          <a:p>
            <a:fld id="{9804ACF8-8134-4272-8175-03D97FCF7440}" type="slidenum">
              <a:rPr lang="en-US" smtClean="0"/>
              <a:t>‹#›</a:t>
            </a:fld>
            <a:endParaRPr lang="en-US"/>
          </a:p>
        </p:txBody>
      </p:sp>
    </p:spTree>
    <p:extLst>
      <p:ext uri="{BB962C8B-B14F-4D97-AF65-F5344CB8AC3E}">
        <p14:creationId xmlns:p14="http://schemas.microsoft.com/office/powerpoint/2010/main" val="583772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3D6879-FA88-491E-801F-27042D65C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ADFC18-B609-45F1-81C8-01581EC494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0B8AA-7BA1-4437-9D73-06FDDFCC1C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CE33FE-237D-4644-9E10-87653E55C0F4}" type="datetimeFigureOut">
              <a:rPr lang="en-US" smtClean="0"/>
              <a:t>7/17/2021</a:t>
            </a:fld>
            <a:endParaRPr lang="en-US"/>
          </a:p>
        </p:txBody>
      </p:sp>
      <p:sp>
        <p:nvSpPr>
          <p:cNvPr id="5" name="Footer Placeholder 4">
            <a:extLst>
              <a:ext uri="{FF2B5EF4-FFF2-40B4-BE49-F238E27FC236}">
                <a16:creationId xmlns:a16="http://schemas.microsoft.com/office/drawing/2014/main" id="{5E0C0BAD-E894-44C9-A96C-882B31B7B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3C4268-692F-4872-AA8F-DBEAE5C9F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04ACF8-8134-4272-8175-03D97FCF7440}" type="slidenum">
              <a:rPr lang="en-US" smtClean="0"/>
              <a:t>‹#›</a:t>
            </a:fld>
            <a:endParaRPr lang="en-US"/>
          </a:p>
        </p:txBody>
      </p:sp>
    </p:spTree>
    <p:extLst>
      <p:ext uri="{BB962C8B-B14F-4D97-AF65-F5344CB8AC3E}">
        <p14:creationId xmlns:p14="http://schemas.microsoft.com/office/powerpoint/2010/main" val="2183602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pandas.pydata.org/docs/" TargetMode="External"/><Relationship Id="rId2" Type="http://schemas.openxmlformats.org/officeDocument/2006/relationships/hyperlink" Target="https://pandas.pydata.org/" TargetMode="External"/><Relationship Id="rId1" Type="http://schemas.openxmlformats.org/officeDocument/2006/relationships/slideLayout" Target="../slideLayouts/slideLayout2.xml"/><Relationship Id="rId5" Type="http://schemas.openxmlformats.org/officeDocument/2006/relationships/hyperlink" Target="https://pandas.pydata.org/Pandas_Cheat_Sheet.pdf" TargetMode="External"/><Relationship Id="rId4" Type="http://schemas.openxmlformats.org/officeDocument/2006/relationships/hyperlink" Target="https://pandas.pydata.org/docs/reference/"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grouplens.org/datase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8EBF-E6BF-4D6B-A9D5-CCD9D82ED63B}"/>
              </a:ext>
            </a:extLst>
          </p:cNvPr>
          <p:cNvSpPr>
            <a:spLocks noGrp="1"/>
          </p:cNvSpPr>
          <p:nvPr>
            <p:ph type="ctrTitle"/>
          </p:nvPr>
        </p:nvSpPr>
        <p:spPr/>
        <p:txBody>
          <a:bodyPr/>
          <a:lstStyle/>
          <a:p>
            <a:r>
              <a:rPr lang="en-US" dirty="0"/>
              <a:t>Python for Data Science: </a:t>
            </a:r>
            <a:r>
              <a:rPr lang="en-US" dirty="0" err="1"/>
              <a:t>Numpy</a:t>
            </a:r>
            <a:r>
              <a:rPr lang="en-US" dirty="0"/>
              <a:t> and Pandas</a:t>
            </a:r>
          </a:p>
        </p:txBody>
      </p:sp>
      <p:sp>
        <p:nvSpPr>
          <p:cNvPr id="3" name="Subtitle 2">
            <a:extLst>
              <a:ext uri="{FF2B5EF4-FFF2-40B4-BE49-F238E27FC236}">
                <a16:creationId xmlns:a16="http://schemas.microsoft.com/office/drawing/2014/main" id="{F458E484-3435-4EEF-B3FD-7FD2F9A80C30}"/>
              </a:ext>
            </a:extLst>
          </p:cNvPr>
          <p:cNvSpPr>
            <a:spLocks noGrp="1"/>
          </p:cNvSpPr>
          <p:nvPr>
            <p:ph type="subTitle" idx="1"/>
          </p:nvPr>
        </p:nvSpPr>
        <p:spPr/>
        <p:txBody>
          <a:bodyPr/>
          <a:lstStyle/>
          <a:p>
            <a:r>
              <a:rPr lang="en-US" dirty="0"/>
              <a:t>Session Plan</a:t>
            </a:r>
          </a:p>
        </p:txBody>
      </p:sp>
    </p:spTree>
    <p:extLst>
      <p:ext uri="{BB962C8B-B14F-4D97-AF65-F5344CB8AC3E}">
        <p14:creationId xmlns:p14="http://schemas.microsoft.com/office/powerpoint/2010/main" val="534949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756E-074E-4973-A070-6CA84CC230AF}"/>
              </a:ext>
            </a:extLst>
          </p:cNvPr>
          <p:cNvSpPr>
            <a:spLocks noGrp="1"/>
          </p:cNvSpPr>
          <p:nvPr>
            <p:ph type="title"/>
          </p:nvPr>
        </p:nvSpPr>
        <p:spPr/>
        <p:txBody>
          <a:bodyPr/>
          <a:lstStyle/>
          <a:p>
            <a:r>
              <a:rPr lang="en-US" dirty="0"/>
              <a:t>Datasets (user)</a:t>
            </a:r>
          </a:p>
        </p:txBody>
      </p:sp>
      <p:sp>
        <p:nvSpPr>
          <p:cNvPr id="3" name="Content Placeholder 2">
            <a:extLst>
              <a:ext uri="{FF2B5EF4-FFF2-40B4-BE49-F238E27FC236}">
                <a16:creationId xmlns:a16="http://schemas.microsoft.com/office/drawing/2014/main" id="{86FC4F3B-ED68-4FFB-AC16-4917C9ED5E5C}"/>
              </a:ext>
            </a:extLst>
          </p:cNvPr>
          <p:cNvSpPr>
            <a:spLocks noGrp="1"/>
          </p:cNvSpPr>
          <p:nvPr>
            <p:ph idx="1"/>
          </p:nvPr>
        </p:nvSpPr>
        <p:spPr/>
        <p:txBody>
          <a:bodyPr/>
          <a:lstStyle/>
          <a:p>
            <a:r>
              <a:rPr lang="en-US" dirty="0"/>
              <a:t>user.csv: It contains information about the users who have rated the movies.</a:t>
            </a:r>
          </a:p>
          <a:p>
            <a:pPr lvl="1"/>
            <a:r>
              <a:rPr lang="en-US" b="1" dirty="0"/>
              <a:t>user id</a:t>
            </a:r>
            <a:r>
              <a:rPr lang="en-US" dirty="0"/>
              <a:t>: id assigned to every user </a:t>
            </a:r>
          </a:p>
          <a:p>
            <a:pPr lvl="1"/>
            <a:r>
              <a:rPr lang="en-US" b="1" dirty="0"/>
              <a:t>age</a:t>
            </a:r>
            <a:r>
              <a:rPr lang="en-US" dirty="0"/>
              <a:t>: Age of the user</a:t>
            </a:r>
          </a:p>
          <a:p>
            <a:pPr lvl="1"/>
            <a:r>
              <a:rPr lang="en-US" b="1" dirty="0"/>
              <a:t>gender</a:t>
            </a:r>
            <a:r>
              <a:rPr lang="en-US" dirty="0"/>
              <a:t>: Gender of the user</a:t>
            </a:r>
          </a:p>
          <a:p>
            <a:pPr lvl="1"/>
            <a:r>
              <a:rPr lang="en-US" b="1" dirty="0"/>
              <a:t>occupation</a:t>
            </a:r>
            <a:r>
              <a:rPr lang="en-US" dirty="0"/>
              <a:t>: Occupation of the user</a:t>
            </a:r>
          </a:p>
          <a:p>
            <a:pPr lvl="1"/>
            <a:r>
              <a:rPr lang="en-US" b="1" dirty="0"/>
              <a:t>zip code</a:t>
            </a:r>
            <a:r>
              <a:rPr lang="en-US" dirty="0"/>
              <a:t>: Zip code of the user</a:t>
            </a:r>
          </a:p>
          <a:p>
            <a:endParaRPr lang="en-US" dirty="0"/>
          </a:p>
        </p:txBody>
      </p:sp>
    </p:spTree>
    <p:extLst>
      <p:ext uri="{BB962C8B-B14F-4D97-AF65-F5344CB8AC3E}">
        <p14:creationId xmlns:p14="http://schemas.microsoft.com/office/powerpoint/2010/main" val="353887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385F-F113-46D5-A8B8-8C9F48CC0C93}"/>
              </a:ext>
            </a:extLst>
          </p:cNvPr>
          <p:cNvSpPr>
            <a:spLocks noGrp="1"/>
          </p:cNvSpPr>
          <p:nvPr>
            <p:ph type="title"/>
          </p:nvPr>
        </p:nvSpPr>
        <p:spPr/>
        <p:txBody>
          <a:bodyPr/>
          <a:lstStyle/>
          <a:p>
            <a:r>
              <a:rPr lang="en-US" dirty="0"/>
              <a:t>Learning Objectives of the session</a:t>
            </a:r>
          </a:p>
        </p:txBody>
      </p:sp>
      <p:sp>
        <p:nvSpPr>
          <p:cNvPr id="3" name="Content Placeholder 2">
            <a:extLst>
              <a:ext uri="{FF2B5EF4-FFF2-40B4-BE49-F238E27FC236}">
                <a16:creationId xmlns:a16="http://schemas.microsoft.com/office/drawing/2014/main" id="{43DEB714-3C5E-4BB5-9008-6872800DC990}"/>
              </a:ext>
            </a:extLst>
          </p:cNvPr>
          <p:cNvSpPr>
            <a:spLocks noGrp="1"/>
          </p:cNvSpPr>
          <p:nvPr>
            <p:ph idx="1"/>
          </p:nvPr>
        </p:nvSpPr>
        <p:spPr/>
        <p:txBody>
          <a:bodyPr/>
          <a:lstStyle/>
          <a:p>
            <a:pPr>
              <a:buFont typeface="Arial" panose="020B0604020202020204" pitchFamily="34" charset="0"/>
              <a:buChar char="•"/>
            </a:pPr>
            <a:r>
              <a:rPr lang="en-US" dirty="0"/>
              <a:t>To ensure that learners have a good working knowledge of python to be able to take on the upcoming modules. </a:t>
            </a:r>
          </a:p>
          <a:p>
            <a:pPr>
              <a:buFont typeface="Arial" panose="020B0604020202020204" pitchFamily="34" charset="0"/>
              <a:buChar char="•"/>
            </a:pPr>
            <a:r>
              <a:rPr lang="en-US" dirty="0"/>
              <a:t>To get familiar with </a:t>
            </a:r>
            <a:r>
              <a:rPr lang="en-US" dirty="0" err="1"/>
              <a:t>Numpy</a:t>
            </a:r>
            <a:r>
              <a:rPr lang="en-US" dirty="0"/>
              <a:t> and Pandas</a:t>
            </a:r>
          </a:p>
          <a:p>
            <a:endParaRPr lang="en-US" dirty="0"/>
          </a:p>
        </p:txBody>
      </p:sp>
    </p:spTree>
    <p:extLst>
      <p:ext uri="{BB962C8B-B14F-4D97-AF65-F5344CB8AC3E}">
        <p14:creationId xmlns:p14="http://schemas.microsoft.com/office/powerpoint/2010/main" val="2999345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A01E-DE4C-410C-A760-347FAB530DFF}"/>
              </a:ext>
            </a:extLst>
          </p:cNvPr>
          <p:cNvSpPr>
            <a:spLocks noGrp="1"/>
          </p:cNvSpPr>
          <p:nvPr>
            <p:ph type="title"/>
          </p:nvPr>
        </p:nvSpPr>
        <p:spPr/>
        <p:txBody>
          <a:bodyPr/>
          <a:lstStyle/>
          <a:p>
            <a:r>
              <a:rPr lang="en-US" dirty="0"/>
              <a:t>Structure of the Session:</a:t>
            </a:r>
          </a:p>
        </p:txBody>
      </p:sp>
      <p:graphicFrame>
        <p:nvGraphicFramePr>
          <p:cNvPr id="7" name="Content Placeholder 6">
            <a:extLst>
              <a:ext uri="{FF2B5EF4-FFF2-40B4-BE49-F238E27FC236}">
                <a16:creationId xmlns:a16="http://schemas.microsoft.com/office/drawing/2014/main" id="{70C964C6-4976-4B82-B8CB-1EC27B4125F4}"/>
              </a:ext>
            </a:extLst>
          </p:cNvPr>
          <p:cNvGraphicFramePr>
            <a:graphicFrameLocks noGrp="1"/>
          </p:cNvGraphicFramePr>
          <p:nvPr>
            <p:ph idx="1"/>
            <p:extLst>
              <p:ext uri="{D42A27DB-BD31-4B8C-83A1-F6EECF244321}">
                <p14:modId xmlns:p14="http://schemas.microsoft.com/office/powerpoint/2010/main" val="2662118159"/>
              </p:ext>
            </p:extLst>
          </p:nvPr>
        </p:nvGraphicFramePr>
        <p:xfrm>
          <a:off x="1022350" y="1654435"/>
          <a:ext cx="10388601" cy="4403678"/>
        </p:xfrm>
        <a:graphic>
          <a:graphicData uri="http://schemas.openxmlformats.org/drawingml/2006/table">
            <a:tbl>
              <a:tblPr>
                <a:tableStyleId>{616DA210-FB5B-4158-B5E0-FEB733F419BA}</a:tableStyleId>
              </a:tblPr>
              <a:tblGrid>
                <a:gridCol w="749300">
                  <a:extLst>
                    <a:ext uri="{9D8B030D-6E8A-4147-A177-3AD203B41FA5}">
                      <a16:colId xmlns:a16="http://schemas.microsoft.com/office/drawing/2014/main" val="1794833200"/>
                    </a:ext>
                  </a:extLst>
                </a:gridCol>
                <a:gridCol w="2470150">
                  <a:extLst>
                    <a:ext uri="{9D8B030D-6E8A-4147-A177-3AD203B41FA5}">
                      <a16:colId xmlns:a16="http://schemas.microsoft.com/office/drawing/2014/main" val="1628607820"/>
                    </a:ext>
                  </a:extLst>
                </a:gridCol>
                <a:gridCol w="7169151">
                  <a:extLst>
                    <a:ext uri="{9D8B030D-6E8A-4147-A177-3AD203B41FA5}">
                      <a16:colId xmlns:a16="http://schemas.microsoft.com/office/drawing/2014/main" val="3550709480"/>
                    </a:ext>
                  </a:extLst>
                </a:gridCol>
              </a:tblGrid>
              <a:tr h="174054">
                <a:tc>
                  <a:txBody>
                    <a:bodyPr/>
                    <a:lstStyle/>
                    <a:p>
                      <a:r>
                        <a:rPr lang="en-US" sz="1200" b="1"/>
                        <a:t>Duration</a:t>
                      </a:r>
                      <a:endParaRPr lang="en-US" sz="1200"/>
                    </a:p>
                  </a:txBody>
                  <a:tcPr marL="43513" marR="43513" marT="21757" marB="21757" anchor="ctr"/>
                </a:tc>
                <a:tc>
                  <a:txBody>
                    <a:bodyPr/>
                    <a:lstStyle/>
                    <a:p>
                      <a:r>
                        <a:rPr lang="en-US" sz="1200" b="1"/>
                        <a:t>Topic</a:t>
                      </a:r>
                      <a:endParaRPr lang="en-US" sz="1200"/>
                    </a:p>
                  </a:txBody>
                  <a:tcPr marL="43513" marR="43513" marT="21757" marB="21757" anchor="ctr"/>
                </a:tc>
                <a:tc>
                  <a:txBody>
                    <a:bodyPr/>
                    <a:lstStyle/>
                    <a:p>
                      <a:r>
                        <a:rPr lang="en-US" sz="1200" b="1"/>
                        <a:t>Details</a:t>
                      </a:r>
                      <a:endParaRPr lang="en-US" sz="1200"/>
                    </a:p>
                  </a:txBody>
                  <a:tcPr marL="43513" marR="43513" marT="21757" marB="21757" anchor="ctr"/>
                </a:tc>
                <a:extLst>
                  <a:ext uri="{0D108BD9-81ED-4DB2-BD59-A6C34878D82A}">
                    <a16:rowId xmlns:a16="http://schemas.microsoft.com/office/drawing/2014/main" val="427124163"/>
                  </a:ext>
                </a:extLst>
              </a:tr>
              <a:tr h="565674">
                <a:tc>
                  <a:txBody>
                    <a:bodyPr/>
                    <a:lstStyle/>
                    <a:p>
                      <a:r>
                        <a:rPr lang="en-US" sz="1200"/>
                        <a:t>5 Min </a:t>
                      </a:r>
                    </a:p>
                  </a:txBody>
                  <a:tcPr marL="43513" marR="43513" marT="21757" marB="21757" anchor="ctr"/>
                </a:tc>
                <a:tc>
                  <a:txBody>
                    <a:bodyPr/>
                    <a:lstStyle/>
                    <a:p>
                      <a:r>
                        <a:rPr lang="en-US" sz="1200"/>
                        <a:t>Explanation of session structure</a:t>
                      </a:r>
                    </a:p>
                  </a:txBody>
                  <a:tcPr marL="43513" marR="43513" marT="21757" marB="21757" anchor="ctr"/>
                </a:tc>
                <a:tc>
                  <a:txBody>
                    <a:bodyPr/>
                    <a:lstStyle/>
                    <a:p>
                      <a:pPr>
                        <a:buFont typeface="Arial" panose="020B0604020202020204" pitchFamily="34" charset="0"/>
                        <a:buChar char="•"/>
                      </a:pPr>
                      <a:r>
                        <a:rPr lang="en-US" sz="1200"/>
                        <a:t>All the learners need to watch the video lectures of this week</a:t>
                      </a:r>
                    </a:p>
                    <a:p>
                      <a:pPr>
                        <a:buFont typeface="Arial" panose="020B0604020202020204" pitchFamily="34" charset="0"/>
                        <a:buChar char="•"/>
                      </a:pPr>
                      <a:r>
                        <a:rPr lang="en-US" sz="1200"/>
                        <a:t>Explanation of the agenda and learning objectives of the session </a:t>
                      </a:r>
                    </a:p>
                  </a:txBody>
                  <a:tcPr marL="43513" marR="43513" marT="21757" marB="21757" anchor="ctr"/>
                </a:tc>
                <a:extLst>
                  <a:ext uri="{0D108BD9-81ED-4DB2-BD59-A6C34878D82A}">
                    <a16:rowId xmlns:a16="http://schemas.microsoft.com/office/drawing/2014/main" val="127759182"/>
                  </a:ext>
                </a:extLst>
              </a:tr>
              <a:tr h="1087834">
                <a:tc>
                  <a:txBody>
                    <a:bodyPr/>
                    <a:lstStyle/>
                    <a:p>
                      <a:r>
                        <a:rPr lang="en-US" sz="1200"/>
                        <a:t>25 min</a:t>
                      </a:r>
                    </a:p>
                  </a:txBody>
                  <a:tcPr marL="43513" marR="43513" marT="21757" marB="21757" anchor="ctr"/>
                </a:tc>
                <a:tc>
                  <a:txBody>
                    <a:bodyPr/>
                    <a:lstStyle/>
                    <a:p>
                      <a:r>
                        <a:rPr lang="en-US" sz="1200"/>
                        <a:t>Concepts covered </a:t>
                      </a:r>
                      <a:br>
                        <a:rPr lang="en-US" sz="1200"/>
                      </a:br>
                      <a:r>
                        <a:rPr lang="en-US" sz="1200"/>
                        <a:t>in the videos of </a:t>
                      </a:r>
                      <a:br>
                        <a:rPr lang="en-US" sz="1200"/>
                      </a:br>
                      <a:r>
                        <a:rPr lang="en-US" sz="1200"/>
                        <a:t>the week  </a:t>
                      </a:r>
                    </a:p>
                  </a:txBody>
                  <a:tcPr marL="43513" marR="43513" marT="21757" marB="21757" anchor="ctr"/>
                </a:tc>
                <a:tc>
                  <a:txBody>
                    <a:bodyPr/>
                    <a:lstStyle/>
                    <a:p>
                      <a:pPr>
                        <a:buFont typeface="Arial" panose="020B0604020202020204" pitchFamily="34" charset="0"/>
                        <a:buChar char="•"/>
                      </a:pPr>
                      <a:r>
                        <a:rPr lang="en-US" sz="1200"/>
                        <a:t>Use the Pop Quiz to gauge the level of understanding of the learners on videos covered during the week and identify areas to focus on.</a:t>
                      </a:r>
                    </a:p>
                    <a:p>
                      <a:pPr>
                        <a:buFont typeface="Arial" panose="020B0604020202020204" pitchFamily="34" charset="0"/>
                        <a:buChar char="•"/>
                      </a:pPr>
                      <a:r>
                        <a:rPr lang="en-US" sz="1200"/>
                        <a:t>Explanation of the concepts of Numpy and Pandas where the group needs help.</a:t>
                      </a:r>
                    </a:p>
                  </a:txBody>
                  <a:tcPr marL="43513" marR="43513" marT="21757" marB="21757" anchor="ctr"/>
                </a:tc>
                <a:extLst>
                  <a:ext uri="{0D108BD9-81ED-4DB2-BD59-A6C34878D82A}">
                    <a16:rowId xmlns:a16="http://schemas.microsoft.com/office/drawing/2014/main" val="3612651464"/>
                  </a:ext>
                </a:extLst>
              </a:tr>
              <a:tr h="826754">
                <a:tc>
                  <a:txBody>
                    <a:bodyPr/>
                    <a:lstStyle/>
                    <a:p>
                      <a:r>
                        <a:rPr lang="en-US" sz="1200"/>
                        <a:t>50 min</a:t>
                      </a:r>
                    </a:p>
                  </a:txBody>
                  <a:tcPr marL="43513" marR="43513" marT="21757" marB="21757" anchor="ctr"/>
                </a:tc>
                <a:tc>
                  <a:txBody>
                    <a:bodyPr/>
                    <a:lstStyle/>
                    <a:p>
                      <a:r>
                        <a:rPr lang="en-US" sz="1200"/>
                        <a:t>Hands-on MovieLens Case Study</a:t>
                      </a:r>
                    </a:p>
                  </a:txBody>
                  <a:tcPr marL="43513" marR="43513" marT="21757" marB="21757" anchor="ctr"/>
                </a:tc>
                <a:tc>
                  <a:txBody>
                    <a:bodyPr/>
                    <a:lstStyle/>
                    <a:p>
                      <a:pPr>
                        <a:buFont typeface="Arial" panose="020B0604020202020204" pitchFamily="34" charset="0"/>
                        <a:buChar char="•"/>
                      </a:pPr>
                      <a:r>
                        <a:rPr lang="en-US" sz="1200"/>
                        <a:t>Explain the functions in Numpy and Pandas while demonstrating the hands-on MovieLens Case Study</a:t>
                      </a:r>
                    </a:p>
                    <a:p>
                      <a:pPr>
                        <a:buFont typeface="Arial" panose="020B0604020202020204" pitchFamily="34" charset="0"/>
                        <a:buChar char="•"/>
                      </a:pPr>
                      <a:r>
                        <a:rPr lang="en-US" sz="1200"/>
                        <a:t>Summary of the key learnings from the case study.</a:t>
                      </a:r>
                    </a:p>
                  </a:txBody>
                  <a:tcPr marL="43513" marR="43513" marT="21757" marB="21757" anchor="ctr"/>
                </a:tc>
                <a:extLst>
                  <a:ext uri="{0D108BD9-81ED-4DB2-BD59-A6C34878D82A}">
                    <a16:rowId xmlns:a16="http://schemas.microsoft.com/office/drawing/2014/main" val="2045714380"/>
                  </a:ext>
                </a:extLst>
              </a:tr>
              <a:tr h="435134">
                <a:tc>
                  <a:txBody>
                    <a:bodyPr/>
                    <a:lstStyle/>
                    <a:p>
                      <a:r>
                        <a:rPr lang="en-US" sz="1200"/>
                        <a:t>20 min</a:t>
                      </a:r>
                    </a:p>
                  </a:txBody>
                  <a:tcPr marL="43513" marR="43513" marT="21757" marB="21757" anchor="ctr"/>
                </a:tc>
                <a:tc>
                  <a:txBody>
                    <a:bodyPr/>
                    <a:lstStyle/>
                    <a:p>
                      <a:r>
                        <a:rPr lang="en-US" sz="1200"/>
                        <a:t>Clarification of the doubts in Practice Exercises  </a:t>
                      </a:r>
                    </a:p>
                  </a:txBody>
                  <a:tcPr marL="43513" marR="43513" marT="21757" marB="21757" anchor="ctr"/>
                </a:tc>
                <a:tc>
                  <a:txBody>
                    <a:bodyPr/>
                    <a:lstStyle/>
                    <a:p>
                      <a:pPr>
                        <a:buFont typeface="Arial" panose="020B0604020202020204" pitchFamily="34" charset="0"/>
                        <a:buChar char="•"/>
                      </a:pPr>
                      <a:r>
                        <a:rPr lang="en-US" sz="1200"/>
                        <a:t>Clarification of the doubts that learners may have in the Practice Exercises of the week</a:t>
                      </a:r>
                    </a:p>
                  </a:txBody>
                  <a:tcPr marL="43513" marR="43513" marT="21757" marB="21757" anchor="ctr"/>
                </a:tc>
                <a:extLst>
                  <a:ext uri="{0D108BD9-81ED-4DB2-BD59-A6C34878D82A}">
                    <a16:rowId xmlns:a16="http://schemas.microsoft.com/office/drawing/2014/main" val="3162192241"/>
                  </a:ext>
                </a:extLst>
              </a:tr>
              <a:tr h="565674">
                <a:tc>
                  <a:txBody>
                    <a:bodyPr/>
                    <a:lstStyle/>
                    <a:p>
                      <a:r>
                        <a:rPr lang="en-US" sz="1200"/>
                        <a:t>15 min</a:t>
                      </a:r>
                    </a:p>
                  </a:txBody>
                  <a:tcPr marL="43513" marR="43513" marT="21757" marB="21757" anchor="ctr"/>
                </a:tc>
                <a:tc>
                  <a:txBody>
                    <a:bodyPr/>
                    <a:lstStyle/>
                    <a:p>
                      <a:r>
                        <a:rPr lang="en-US" sz="1200"/>
                        <a:t>Buffer Zone for Question and Answers</a:t>
                      </a:r>
                    </a:p>
                  </a:txBody>
                  <a:tcPr marL="43513" marR="43513" marT="21757" marB="21757" anchor="ctr"/>
                </a:tc>
                <a:tc>
                  <a:txBody>
                    <a:bodyPr/>
                    <a:lstStyle/>
                    <a:p>
                      <a:pPr>
                        <a:buFont typeface="Arial" panose="020B0604020202020204" pitchFamily="34" charset="0"/>
                        <a:buChar char="•"/>
                      </a:pPr>
                      <a:r>
                        <a:rPr lang="en-US" sz="1200"/>
                        <a:t>Use this time to clarify additional doubts.</a:t>
                      </a:r>
                    </a:p>
                    <a:p>
                      <a:pPr>
                        <a:buFont typeface="Arial" panose="020B0604020202020204" pitchFamily="34" charset="0"/>
                        <a:buChar char="•"/>
                      </a:pPr>
                      <a:r>
                        <a:rPr lang="en-US" sz="1200"/>
                        <a:t>Examples from the industry based on the mentor's past experience</a:t>
                      </a:r>
                    </a:p>
                  </a:txBody>
                  <a:tcPr marL="43513" marR="43513" marT="21757" marB="21757" anchor="ctr"/>
                </a:tc>
                <a:extLst>
                  <a:ext uri="{0D108BD9-81ED-4DB2-BD59-A6C34878D82A}">
                    <a16:rowId xmlns:a16="http://schemas.microsoft.com/office/drawing/2014/main" val="2603726551"/>
                  </a:ext>
                </a:extLst>
              </a:tr>
              <a:tr h="696214">
                <a:tc>
                  <a:txBody>
                    <a:bodyPr/>
                    <a:lstStyle/>
                    <a:p>
                      <a:r>
                        <a:rPr lang="en-US" sz="1200"/>
                        <a:t>5 min</a:t>
                      </a:r>
                    </a:p>
                  </a:txBody>
                  <a:tcPr marL="43513" marR="43513" marT="21757" marB="21757" anchor="ctr"/>
                </a:tc>
                <a:tc>
                  <a:txBody>
                    <a:bodyPr/>
                    <a:lstStyle/>
                    <a:p>
                      <a:r>
                        <a:rPr lang="en-US" sz="1200"/>
                        <a:t>Summary of the </a:t>
                      </a:r>
                      <a:br>
                        <a:rPr lang="en-US" sz="1200"/>
                      </a:br>
                      <a:r>
                        <a:rPr lang="en-US" sz="1200"/>
                        <a:t>session</a:t>
                      </a:r>
                    </a:p>
                  </a:txBody>
                  <a:tcPr marL="43513" marR="43513" marT="21757" marB="21757" anchor="ctr"/>
                </a:tc>
                <a:tc>
                  <a:txBody>
                    <a:bodyPr/>
                    <a:lstStyle/>
                    <a:p>
                      <a:pPr>
                        <a:buFont typeface="Arial" panose="020B0604020202020204" pitchFamily="34" charset="0"/>
                        <a:buChar char="•"/>
                      </a:pPr>
                      <a:r>
                        <a:rPr lang="en-US" sz="1200" dirty="0"/>
                        <a:t>Summary of the week with the key takeaways</a:t>
                      </a:r>
                    </a:p>
                    <a:p>
                      <a:pPr>
                        <a:buFont typeface="Arial" panose="020B0604020202020204" pitchFamily="34" charset="0"/>
                        <a:buChar char="•"/>
                      </a:pPr>
                      <a:r>
                        <a:rPr lang="en-US" sz="1200" dirty="0"/>
                        <a:t>Brief about the next session on Python for Visualization and EDA</a:t>
                      </a:r>
                    </a:p>
                  </a:txBody>
                  <a:tcPr marL="43513" marR="43513" marT="21757" marB="21757" anchor="ctr"/>
                </a:tc>
                <a:extLst>
                  <a:ext uri="{0D108BD9-81ED-4DB2-BD59-A6C34878D82A}">
                    <a16:rowId xmlns:a16="http://schemas.microsoft.com/office/drawing/2014/main" val="1597313076"/>
                  </a:ext>
                </a:extLst>
              </a:tr>
            </a:tbl>
          </a:graphicData>
        </a:graphic>
      </p:graphicFrame>
    </p:spTree>
    <p:extLst>
      <p:ext uri="{BB962C8B-B14F-4D97-AF65-F5344CB8AC3E}">
        <p14:creationId xmlns:p14="http://schemas.microsoft.com/office/powerpoint/2010/main" val="273873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25444A-E230-4A32-B568-AC415992AD60}"/>
              </a:ext>
            </a:extLst>
          </p:cNvPr>
          <p:cNvSpPr/>
          <p:nvPr/>
        </p:nvSpPr>
        <p:spPr>
          <a:xfrm>
            <a:off x="3690416" y="2796596"/>
            <a:ext cx="1495078" cy="146838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289C2F-988E-4ADF-B49D-62F232345422}"/>
              </a:ext>
            </a:extLst>
          </p:cNvPr>
          <p:cNvSpPr>
            <a:spLocks noGrp="1"/>
          </p:cNvSpPr>
          <p:nvPr>
            <p:ph type="title"/>
          </p:nvPr>
        </p:nvSpPr>
        <p:spPr/>
        <p:txBody>
          <a:bodyPr/>
          <a:lstStyle/>
          <a:p>
            <a:r>
              <a:rPr lang="en-US" dirty="0"/>
              <a:t>Where we are right now</a:t>
            </a:r>
          </a:p>
        </p:txBody>
      </p:sp>
      <p:graphicFrame>
        <p:nvGraphicFramePr>
          <p:cNvPr id="4" name="Content Placeholder 3">
            <a:extLst>
              <a:ext uri="{FF2B5EF4-FFF2-40B4-BE49-F238E27FC236}">
                <a16:creationId xmlns:a16="http://schemas.microsoft.com/office/drawing/2014/main" id="{53FE0A11-2FAD-4390-97A8-54CF3C6069BD}"/>
              </a:ext>
            </a:extLst>
          </p:cNvPr>
          <p:cNvGraphicFramePr>
            <a:graphicFrameLocks noGrp="1"/>
          </p:cNvGraphicFramePr>
          <p:nvPr>
            <p:ph idx="1"/>
            <p:extLst>
              <p:ext uri="{D42A27DB-BD31-4B8C-83A1-F6EECF244321}">
                <p14:modId xmlns:p14="http://schemas.microsoft.com/office/powerpoint/2010/main" val="2208622177"/>
              </p:ext>
            </p:extLst>
          </p:nvPr>
        </p:nvGraphicFramePr>
        <p:xfrm>
          <a:off x="838200" y="3123643"/>
          <a:ext cx="10515600" cy="1862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EFF4270E-9CE3-48D4-9C44-DCB1D5AA3845}"/>
              </a:ext>
            </a:extLst>
          </p:cNvPr>
          <p:cNvSpPr/>
          <p:nvPr/>
        </p:nvSpPr>
        <p:spPr>
          <a:xfrm>
            <a:off x="2195337" y="2796596"/>
            <a:ext cx="1495078" cy="146838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059B5CD-714A-43C6-AE8B-0B4B3A4ACF3E}"/>
              </a:ext>
            </a:extLst>
          </p:cNvPr>
          <p:cNvSpPr/>
          <p:nvPr/>
        </p:nvSpPr>
        <p:spPr>
          <a:xfrm>
            <a:off x="5206074" y="2796596"/>
            <a:ext cx="1495078" cy="146838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EB4BA21-1628-40AD-9102-C386C2DD7BFE}"/>
              </a:ext>
            </a:extLst>
          </p:cNvPr>
          <p:cNvSpPr/>
          <p:nvPr/>
        </p:nvSpPr>
        <p:spPr>
          <a:xfrm>
            <a:off x="6701152" y="2796596"/>
            <a:ext cx="1495078" cy="146838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6D68BF1-3427-4C5E-B9BA-0589BB31CB55}"/>
              </a:ext>
            </a:extLst>
          </p:cNvPr>
          <p:cNvSpPr/>
          <p:nvPr/>
        </p:nvSpPr>
        <p:spPr>
          <a:xfrm>
            <a:off x="8196229" y="2796596"/>
            <a:ext cx="1641913" cy="146838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57730B5-11B0-49B4-833A-6E87A7AFD4A3}"/>
              </a:ext>
            </a:extLst>
          </p:cNvPr>
          <p:cNvSpPr/>
          <p:nvPr/>
        </p:nvSpPr>
        <p:spPr>
          <a:xfrm>
            <a:off x="613494" y="5105342"/>
            <a:ext cx="1581843" cy="118126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Self-Learning</a:t>
            </a:r>
          </a:p>
        </p:txBody>
      </p:sp>
      <p:sp>
        <p:nvSpPr>
          <p:cNvPr id="17" name="Rectangle 16">
            <a:extLst>
              <a:ext uri="{FF2B5EF4-FFF2-40B4-BE49-F238E27FC236}">
                <a16:creationId xmlns:a16="http://schemas.microsoft.com/office/drawing/2014/main" id="{5B9B5520-9B44-47B3-85C8-3CA462DB3C15}"/>
              </a:ext>
            </a:extLst>
          </p:cNvPr>
          <p:cNvSpPr/>
          <p:nvPr/>
        </p:nvSpPr>
        <p:spPr>
          <a:xfrm>
            <a:off x="5664329" y="5438764"/>
            <a:ext cx="1581843" cy="847843"/>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Mentored Session</a:t>
            </a:r>
          </a:p>
        </p:txBody>
      </p:sp>
      <p:pic>
        <p:nvPicPr>
          <p:cNvPr id="10" name="Picture 9">
            <a:extLst>
              <a:ext uri="{FF2B5EF4-FFF2-40B4-BE49-F238E27FC236}">
                <a16:creationId xmlns:a16="http://schemas.microsoft.com/office/drawing/2014/main" id="{EAD6068F-71AB-4A86-92FD-6BDB7FD5E98A}"/>
              </a:ext>
            </a:extLst>
          </p:cNvPr>
          <p:cNvPicPr>
            <a:picLocks noChangeAspect="1"/>
          </p:cNvPicPr>
          <p:nvPr/>
        </p:nvPicPr>
        <p:blipFill rotWithShape="1">
          <a:blip r:embed="rId7"/>
          <a:srcRect r="50967"/>
          <a:stretch/>
        </p:blipFill>
        <p:spPr>
          <a:xfrm>
            <a:off x="2195337" y="5535034"/>
            <a:ext cx="2548113" cy="722805"/>
          </a:xfrm>
          <a:prstGeom prst="rect">
            <a:avLst/>
          </a:prstGeom>
        </p:spPr>
      </p:pic>
      <p:pic>
        <p:nvPicPr>
          <p:cNvPr id="12" name="Picture 11">
            <a:extLst>
              <a:ext uri="{FF2B5EF4-FFF2-40B4-BE49-F238E27FC236}">
                <a16:creationId xmlns:a16="http://schemas.microsoft.com/office/drawing/2014/main" id="{1E64DDA5-3186-4042-AEB3-798CA02C6E2B}"/>
              </a:ext>
            </a:extLst>
          </p:cNvPr>
          <p:cNvPicPr>
            <a:picLocks noChangeAspect="1"/>
          </p:cNvPicPr>
          <p:nvPr/>
        </p:nvPicPr>
        <p:blipFill>
          <a:blip r:embed="rId8"/>
          <a:stretch>
            <a:fillRect/>
          </a:stretch>
        </p:blipFill>
        <p:spPr>
          <a:xfrm>
            <a:off x="7246172" y="4475865"/>
            <a:ext cx="2298369" cy="1810742"/>
          </a:xfrm>
          <a:prstGeom prst="rect">
            <a:avLst/>
          </a:prstGeom>
        </p:spPr>
      </p:pic>
    </p:spTree>
    <p:extLst>
      <p:ext uri="{BB962C8B-B14F-4D97-AF65-F5344CB8AC3E}">
        <p14:creationId xmlns:p14="http://schemas.microsoft.com/office/powerpoint/2010/main" val="412711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0F32-DE76-45FE-B632-4FDF16899B2B}"/>
              </a:ext>
            </a:extLst>
          </p:cNvPr>
          <p:cNvSpPr>
            <a:spLocks noGrp="1"/>
          </p:cNvSpPr>
          <p:nvPr>
            <p:ph type="title"/>
          </p:nvPr>
        </p:nvSpPr>
        <p:spPr/>
        <p:txBody>
          <a:bodyPr/>
          <a:lstStyle/>
          <a:p>
            <a:r>
              <a:rPr lang="en-US" dirty="0"/>
              <a:t>Brief intro about pandas</a:t>
            </a:r>
          </a:p>
        </p:txBody>
      </p:sp>
      <p:sp>
        <p:nvSpPr>
          <p:cNvPr id="3" name="Content Placeholder 2">
            <a:extLst>
              <a:ext uri="{FF2B5EF4-FFF2-40B4-BE49-F238E27FC236}">
                <a16:creationId xmlns:a16="http://schemas.microsoft.com/office/drawing/2014/main" id="{3FDA78EA-CF67-4697-ABF7-6D9142664532}"/>
              </a:ext>
            </a:extLst>
          </p:cNvPr>
          <p:cNvSpPr>
            <a:spLocks noGrp="1"/>
          </p:cNvSpPr>
          <p:nvPr>
            <p:ph idx="1"/>
          </p:nvPr>
        </p:nvSpPr>
        <p:spPr/>
        <p:txBody>
          <a:bodyPr/>
          <a:lstStyle/>
          <a:p>
            <a:r>
              <a:rPr lang="en-US" dirty="0"/>
              <a:t>Reference Link: </a:t>
            </a:r>
            <a:r>
              <a:rPr lang="en-US" dirty="0">
                <a:hlinkClick r:id="rId2"/>
              </a:rPr>
              <a:t>https://pandas.pydata.org/</a:t>
            </a:r>
            <a:endParaRPr lang="en-US" dirty="0"/>
          </a:p>
          <a:p>
            <a:r>
              <a:rPr lang="en-US" dirty="0"/>
              <a:t>Documentation: </a:t>
            </a:r>
            <a:r>
              <a:rPr lang="en-US" dirty="0">
                <a:hlinkClick r:id="rId3"/>
              </a:rPr>
              <a:t>https://pandas.pydata.org/docs/</a:t>
            </a:r>
            <a:endParaRPr lang="en-US" dirty="0"/>
          </a:p>
          <a:p>
            <a:r>
              <a:rPr lang="en-US" dirty="0"/>
              <a:t>API Reference: </a:t>
            </a:r>
            <a:r>
              <a:rPr lang="en-US" dirty="0">
                <a:hlinkClick r:id="rId4"/>
              </a:rPr>
              <a:t>https://pandas.pydata.org/docs/reference/</a:t>
            </a:r>
            <a:endParaRPr lang="en-US" dirty="0"/>
          </a:p>
          <a:p>
            <a:r>
              <a:rPr lang="en-US" dirty="0"/>
              <a:t>Cheat Sheet: </a:t>
            </a:r>
            <a:r>
              <a:rPr lang="en-US" dirty="0">
                <a:hlinkClick r:id="rId5"/>
              </a:rPr>
              <a:t>https://pandas.pydata.org/Pandas_Cheat_Sheet.pdf</a:t>
            </a:r>
            <a:endParaRPr lang="en-US" dirty="0"/>
          </a:p>
          <a:p>
            <a:r>
              <a:rPr lang="en-US" dirty="0"/>
              <a:t>Book Reference: Python For Data Analysis – Wes McKinney 2</a:t>
            </a:r>
            <a:r>
              <a:rPr lang="en-US" baseline="30000" dirty="0"/>
              <a:t>nd</a:t>
            </a:r>
            <a:r>
              <a:rPr lang="en-US" dirty="0"/>
              <a:t> ed.</a:t>
            </a:r>
          </a:p>
          <a:p>
            <a:endParaRPr lang="en-US" dirty="0"/>
          </a:p>
        </p:txBody>
      </p:sp>
    </p:spTree>
    <p:extLst>
      <p:ext uri="{BB962C8B-B14F-4D97-AF65-F5344CB8AC3E}">
        <p14:creationId xmlns:p14="http://schemas.microsoft.com/office/powerpoint/2010/main" val="3389603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D0E6-C35D-4BBD-84D7-BCC275A620D5}"/>
              </a:ext>
            </a:extLst>
          </p:cNvPr>
          <p:cNvSpPr>
            <a:spLocks noGrp="1"/>
          </p:cNvSpPr>
          <p:nvPr>
            <p:ph type="title"/>
          </p:nvPr>
        </p:nvSpPr>
        <p:spPr/>
        <p:txBody>
          <a:bodyPr/>
          <a:lstStyle/>
          <a:p>
            <a:r>
              <a:rPr lang="en-US" b="1" dirty="0"/>
              <a:t>Problem Statement - </a:t>
            </a:r>
            <a:r>
              <a:rPr lang="en-US" b="1" dirty="0" err="1"/>
              <a:t>MovieLens</a:t>
            </a:r>
            <a:r>
              <a:rPr lang="en-US" b="1" dirty="0"/>
              <a:t> Case Study</a:t>
            </a:r>
            <a:endParaRPr lang="en-US" dirty="0"/>
          </a:p>
        </p:txBody>
      </p:sp>
      <p:sp>
        <p:nvSpPr>
          <p:cNvPr id="3" name="Content Placeholder 2">
            <a:extLst>
              <a:ext uri="{FF2B5EF4-FFF2-40B4-BE49-F238E27FC236}">
                <a16:creationId xmlns:a16="http://schemas.microsoft.com/office/drawing/2014/main" id="{4ADBABBC-09BD-4C42-8233-1DED515E6E82}"/>
              </a:ext>
            </a:extLst>
          </p:cNvPr>
          <p:cNvSpPr>
            <a:spLocks noGrp="1"/>
          </p:cNvSpPr>
          <p:nvPr>
            <p:ph idx="1"/>
          </p:nvPr>
        </p:nvSpPr>
        <p:spPr/>
        <p:txBody>
          <a:bodyPr/>
          <a:lstStyle/>
          <a:p>
            <a:r>
              <a:rPr lang="en-US" b="1" dirty="0"/>
              <a:t>Background</a:t>
            </a:r>
            <a:r>
              <a:rPr lang="en-US" dirty="0"/>
              <a:t>: </a:t>
            </a:r>
          </a:p>
          <a:p>
            <a:endParaRPr lang="en-US" dirty="0"/>
          </a:p>
          <a:p>
            <a:pPr marL="0" indent="0">
              <a:buNone/>
            </a:pPr>
            <a:r>
              <a:rPr lang="en-US" dirty="0"/>
              <a:t>The </a:t>
            </a:r>
            <a:r>
              <a:rPr lang="en-US" dirty="0" err="1"/>
              <a:t>GroupLens</a:t>
            </a:r>
            <a:r>
              <a:rPr lang="en-US" dirty="0"/>
              <a:t> Research Project is a research group in the Department of Computer Science and Engineering at the University of Minnesota. The data is widely used for recommendation systems. However, we will be using this data to act as a means to demonstrate our skill in using Python to “play” with data.</a:t>
            </a:r>
          </a:p>
          <a:p>
            <a:pPr marL="0" indent="0">
              <a:buNone/>
            </a:pPr>
            <a:endParaRPr lang="en-US" dirty="0"/>
          </a:p>
          <a:p>
            <a:pPr marL="0" indent="0">
              <a:buNone/>
            </a:pPr>
            <a:r>
              <a:rPr lang="en-US" dirty="0">
                <a:hlinkClick r:id="rId2"/>
              </a:rPr>
              <a:t>https://grouplens.org/datasets/</a:t>
            </a:r>
            <a:r>
              <a:rPr lang="en-US" dirty="0"/>
              <a:t> </a:t>
            </a:r>
          </a:p>
        </p:txBody>
      </p:sp>
    </p:spTree>
    <p:extLst>
      <p:ext uri="{BB962C8B-B14F-4D97-AF65-F5344CB8AC3E}">
        <p14:creationId xmlns:p14="http://schemas.microsoft.com/office/powerpoint/2010/main" val="220846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61A8-04B6-41D4-BDA4-5B0FBBE8F959}"/>
              </a:ext>
            </a:extLst>
          </p:cNvPr>
          <p:cNvSpPr>
            <a:spLocks noGrp="1"/>
          </p:cNvSpPr>
          <p:nvPr>
            <p:ph type="title"/>
          </p:nvPr>
        </p:nvSpPr>
        <p:spPr/>
        <p:txBody>
          <a:bodyPr/>
          <a:lstStyle/>
          <a:p>
            <a:r>
              <a:rPr lang="en-US" dirty="0"/>
              <a:t>Key Questions &amp; Steps</a:t>
            </a:r>
          </a:p>
        </p:txBody>
      </p:sp>
      <p:sp>
        <p:nvSpPr>
          <p:cNvPr id="3" name="Content Placeholder 2">
            <a:extLst>
              <a:ext uri="{FF2B5EF4-FFF2-40B4-BE49-F238E27FC236}">
                <a16:creationId xmlns:a16="http://schemas.microsoft.com/office/drawing/2014/main" id="{79BA8899-564E-4CC5-9483-1C54033D6EBB}"/>
              </a:ext>
            </a:extLst>
          </p:cNvPr>
          <p:cNvSpPr>
            <a:spLocks noGrp="1"/>
          </p:cNvSpPr>
          <p:nvPr>
            <p:ph idx="1"/>
          </p:nvPr>
        </p:nvSpPr>
        <p:spPr/>
        <p:txBody>
          <a:bodyPr>
            <a:normAutofit fontScale="92500" lnSpcReduction="20000"/>
          </a:bodyPr>
          <a:lstStyle/>
          <a:p>
            <a:pPr>
              <a:buFont typeface="+mj-lt"/>
              <a:buAutoNum type="arabicPeriod"/>
            </a:pPr>
            <a:r>
              <a:rPr lang="en-US" dirty="0"/>
              <a:t>Import all the necessary packages.</a:t>
            </a:r>
          </a:p>
          <a:p>
            <a:pPr>
              <a:buFont typeface="+mj-lt"/>
              <a:buAutoNum type="arabicPeriod"/>
            </a:pPr>
            <a:r>
              <a:rPr lang="en-US" dirty="0"/>
              <a:t>Read all the datasets into pandas </a:t>
            </a:r>
            <a:r>
              <a:rPr lang="en-US" dirty="0" err="1"/>
              <a:t>dataframes</a:t>
            </a:r>
            <a:r>
              <a:rPr lang="en-US" dirty="0"/>
              <a:t>.</a:t>
            </a:r>
          </a:p>
          <a:p>
            <a:pPr>
              <a:buFont typeface="+mj-lt"/>
              <a:buAutoNum type="arabicPeriod"/>
            </a:pPr>
            <a:r>
              <a:rPr lang="en-US" dirty="0"/>
              <a:t>View the first 5 rows of all the datasets.</a:t>
            </a:r>
          </a:p>
          <a:p>
            <a:pPr>
              <a:buFont typeface="+mj-lt"/>
              <a:buAutoNum type="arabicPeriod"/>
            </a:pPr>
            <a:r>
              <a:rPr lang="en-US" dirty="0"/>
              <a:t>What are the shapes of all the datasets?</a:t>
            </a:r>
          </a:p>
          <a:p>
            <a:pPr>
              <a:buFont typeface="+mj-lt"/>
              <a:buAutoNum type="arabicPeriod"/>
            </a:pPr>
            <a:r>
              <a:rPr lang="en-US" dirty="0"/>
              <a:t>What are the data types of all the columns in datasets?</a:t>
            </a:r>
          </a:p>
          <a:p>
            <a:pPr>
              <a:buFont typeface="+mj-lt"/>
              <a:buAutoNum type="arabicPeriod"/>
            </a:pPr>
            <a:r>
              <a:rPr lang="en-US" dirty="0"/>
              <a:t>Provide a statistical summary of all the datasets.</a:t>
            </a:r>
          </a:p>
          <a:p>
            <a:pPr>
              <a:buFont typeface="+mj-lt"/>
              <a:buAutoNum type="arabicPeriod"/>
            </a:pPr>
            <a:r>
              <a:rPr lang="en-US" dirty="0"/>
              <a:t>Find the number of movies per genre in the movie dataset.</a:t>
            </a:r>
          </a:p>
          <a:p>
            <a:pPr>
              <a:buFont typeface="+mj-lt"/>
              <a:buAutoNum type="arabicPeriod"/>
            </a:pPr>
            <a:r>
              <a:rPr lang="en-US" dirty="0"/>
              <a:t>How many movies have more than one genre such as Action, Drama, </a:t>
            </a:r>
            <a:r>
              <a:rPr lang="en-US" dirty="0" err="1"/>
              <a:t>etc</a:t>
            </a:r>
            <a:r>
              <a:rPr lang="en-US" dirty="0"/>
              <a:t>?</a:t>
            </a:r>
          </a:p>
          <a:p>
            <a:pPr>
              <a:buFont typeface="+mj-lt"/>
              <a:buAutoNum type="arabicPeriod"/>
            </a:pPr>
            <a:r>
              <a:rPr lang="en-US" dirty="0"/>
              <a:t>Which 25 movies have got the highest average ratings?</a:t>
            </a:r>
          </a:p>
          <a:p>
            <a:pPr>
              <a:buFont typeface="+mj-lt"/>
              <a:buAutoNum type="arabicPeriod"/>
            </a:pPr>
            <a:r>
              <a:rPr lang="en-US" dirty="0"/>
              <a:t>What is the gender distribution across the genres?</a:t>
            </a:r>
          </a:p>
          <a:p>
            <a:endParaRPr lang="en-US" dirty="0"/>
          </a:p>
        </p:txBody>
      </p:sp>
    </p:spTree>
    <p:extLst>
      <p:ext uri="{BB962C8B-B14F-4D97-AF65-F5344CB8AC3E}">
        <p14:creationId xmlns:p14="http://schemas.microsoft.com/office/powerpoint/2010/main" val="27515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756E-074E-4973-A070-6CA84CC230AF}"/>
              </a:ext>
            </a:extLst>
          </p:cNvPr>
          <p:cNvSpPr>
            <a:spLocks noGrp="1"/>
          </p:cNvSpPr>
          <p:nvPr>
            <p:ph type="title"/>
          </p:nvPr>
        </p:nvSpPr>
        <p:spPr/>
        <p:txBody>
          <a:bodyPr/>
          <a:lstStyle/>
          <a:p>
            <a:r>
              <a:rPr lang="en-US" dirty="0"/>
              <a:t>Datasets (ratings)</a:t>
            </a:r>
          </a:p>
        </p:txBody>
      </p:sp>
      <p:sp>
        <p:nvSpPr>
          <p:cNvPr id="3" name="Content Placeholder 2">
            <a:extLst>
              <a:ext uri="{FF2B5EF4-FFF2-40B4-BE49-F238E27FC236}">
                <a16:creationId xmlns:a16="http://schemas.microsoft.com/office/drawing/2014/main" id="{86FC4F3B-ED68-4FFB-AC16-4917C9ED5E5C}"/>
              </a:ext>
            </a:extLst>
          </p:cNvPr>
          <p:cNvSpPr>
            <a:spLocks noGrp="1"/>
          </p:cNvSpPr>
          <p:nvPr>
            <p:ph idx="1"/>
          </p:nvPr>
        </p:nvSpPr>
        <p:spPr/>
        <p:txBody>
          <a:bodyPr/>
          <a:lstStyle/>
          <a:p>
            <a:r>
              <a:rPr lang="en-US" dirty="0"/>
              <a:t>rating.csv: It contains information on ratings given by the users to a particular movie.</a:t>
            </a:r>
          </a:p>
          <a:p>
            <a:pPr lvl="1"/>
            <a:r>
              <a:rPr lang="en-US" b="1" dirty="0"/>
              <a:t>user id</a:t>
            </a:r>
            <a:r>
              <a:rPr lang="en-US" dirty="0"/>
              <a:t>: id assigned to every user</a:t>
            </a:r>
          </a:p>
          <a:p>
            <a:pPr lvl="1"/>
            <a:r>
              <a:rPr lang="en-US" b="1" dirty="0"/>
              <a:t>movie id</a:t>
            </a:r>
            <a:r>
              <a:rPr lang="en-US" dirty="0"/>
              <a:t>: id assigned to every movie</a:t>
            </a:r>
          </a:p>
          <a:p>
            <a:pPr lvl="1"/>
            <a:r>
              <a:rPr lang="en-US" b="1" dirty="0"/>
              <a:t>rating</a:t>
            </a:r>
            <a:r>
              <a:rPr lang="en-US" dirty="0"/>
              <a:t>: the rating given by the user</a:t>
            </a:r>
          </a:p>
          <a:p>
            <a:pPr lvl="1"/>
            <a:r>
              <a:rPr lang="en-US" b="1" dirty="0"/>
              <a:t>timestamp</a:t>
            </a:r>
            <a:r>
              <a:rPr lang="en-US" dirty="0"/>
              <a:t>: Time recorded when the user gave a rating</a:t>
            </a:r>
          </a:p>
          <a:p>
            <a:endParaRPr lang="en-US" dirty="0"/>
          </a:p>
        </p:txBody>
      </p:sp>
    </p:spTree>
    <p:extLst>
      <p:ext uri="{BB962C8B-B14F-4D97-AF65-F5344CB8AC3E}">
        <p14:creationId xmlns:p14="http://schemas.microsoft.com/office/powerpoint/2010/main" val="1151428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756E-074E-4973-A070-6CA84CC230AF}"/>
              </a:ext>
            </a:extLst>
          </p:cNvPr>
          <p:cNvSpPr>
            <a:spLocks noGrp="1"/>
          </p:cNvSpPr>
          <p:nvPr>
            <p:ph type="title"/>
          </p:nvPr>
        </p:nvSpPr>
        <p:spPr/>
        <p:txBody>
          <a:bodyPr/>
          <a:lstStyle/>
          <a:p>
            <a:r>
              <a:rPr lang="en-US" dirty="0"/>
              <a:t>Datasets (movies)</a:t>
            </a:r>
          </a:p>
        </p:txBody>
      </p:sp>
      <p:sp>
        <p:nvSpPr>
          <p:cNvPr id="3" name="Content Placeholder 2">
            <a:extLst>
              <a:ext uri="{FF2B5EF4-FFF2-40B4-BE49-F238E27FC236}">
                <a16:creationId xmlns:a16="http://schemas.microsoft.com/office/drawing/2014/main" id="{86FC4F3B-ED68-4FFB-AC16-4917C9ED5E5C}"/>
              </a:ext>
            </a:extLst>
          </p:cNvPr>
          <p:cNvSpPr>
            <a:spLocks noGrp="1"/>
          </p:cNvSpPr>
          <p:nvPr>
            <p:ph idx="1"/>
          </p:nvPr>
        </p:nvSpPr>
        <p:spPr/>
        <p:txBody>
          <a:bodyPr>
            <a:normAutofit fontScale="25000" lnSpcReduction="20000"/>
          </a:bodyPr>
          <a:lstStyle/>
          <a:p>
            <a:r>
              <a:rPr lang="en-US" sz="9600" dirty="0"/>
              <a:t>movie.csv: The file contains information related to the movies and their genre.</a:t>
            </a:r>
          </a:p>
          <a:p>
            <a:pPr lvl="1"/>
            <a:r>
              <a:rPr lang="en-US" sz="4400" dirty="0"/>
              <a:t>movie id: id assigned to every movie</a:t>
            </a:r>
          </a:p>
          <a:p>
            <a:pPr lvl="1"/>
            <a:r>
              <a:rPr lang="en-US" sz="4400" dirty="0"/>
              <a:t>movie title: Title of the movie</a:t>
            </a:r>
          </a:p>
          <a:p>
            <a:pPr lvl="1"/>
            <a:r>
              <a:rPr lang="en-US" sz="4400" dirty="0"/>
              <a:t>release date: Date of release of the movie</a:t>
            </a:r>
          </a:p>
          <a:p>
            <a:pPr lvl="1"/>
            <a:r>
              <a:rPr lang="en-US" sz="4400" dirty="0"/>
              <a:t>Genres: (One-Hot Encoding)</a:t>
            </a:r>
          </a:p>
          <a:p>
            <a:pPr lvl="2"/>
            <a:r>
              <a:rPr lang="en-US" sz="4000" dirty="0"/>
              <a:t>Action: Genre containing binary values (1 - for action 0 - not action)</a:t>
            </a:r>
          </a:p>
          <a:p>
            <a:pPr lvl="2"/>
            <a:r>
              <a:rPr lang="en-US" sz="4000" dirty="0"/>
              <a:t>Adventure: Genre containing binary values (1 - for adventure 0 - not adventure)</a:t>
            </a:r>
          </a:p>
          <a:p>
            <a:pPr lvl="2"/>
            <a:r>
              <a:rPr lang="en-US" sz="4000" dirty="0"/>
              <a:t>Animation: Genre containing binary values (1 - for animation 0 - not animation)</a:t>
            </a:r>
          </a:p>
          <a:p>
            <a:pPr lvl="2"/>
            <a:r>
              <a:rPr lang="en-US" sz="4000" dirty="0"/>
              <a:t>Children’s: Genre containing binary values (1 - for children's 0 - not children's)</a:t>
            </a:r>
          </a:p>
          <a:p>
            <a:pPr lvl="2"/>
            <a:r>
              <a:rPr lang="en-US" sz="4000" dirty="0"/>
              <a:t>Comedy: Genre containing binary values (1 - for comedy 0 - not comedy)</a:t>
            </a:r>
          </a:p>
          <a:p>
            <a:pPr lvl="2"/>
            <a:r>
              <a:rPr lang="en-US" sz="4000" dirty="0"/>
              <a:t>Crime: Genre containing binary values (1 - for crime 0 - not crime)</a:t>
            </a:r>
          </a:p>
          <a:p>
            <a:pPr lvl="2"/>
            <a:r>
              <a:rPr lang="en-US" sz="4000" dirty="0"/>
              <a:t>Documentary: Genre containing binary values (1 - for documentary 0 - not documentary)</a:t>
            </a:r>
          </a:p>
          <a:p>
            <a:pPr lvl="2"/>
            <a:r>
              <a:rPr lang="en-US" sz="4000" dirty="0"/>
              <a:t>Drama: Genre containing binary values (1 - for drama 0 - not drama)</a:t>
            </a:r>
          </a:p>
          <a:p>
            <a:pPr lvl="2"/>
            <a:r>
              <a:rPr lang="en-US" sz="4000" dirty="0"/>
              <a:t>Fantasy: Genre containing binary values (1 - for fantasy 0 - not fantasy)</a:t>
            </a:r>
          </a:p>
          <a:p>
            <a:pPr lvl="2"/>
            <a:r>
              <a:rPr lang="en-US" sz="4000" dirty="0"/>
              <a:t>Film-Noir: Genre containing binary values (1 - for film-noir 0 - not film-noir)</a:t>
            </a:r>
          </a:p>
          <a:p>
            <a:pPr lvl="2"/>
            <a:r>
              <a:rPr lang="en-US" sz="4000" dirty="0"/>
              <a:t>Horror: Genre containing binary values (1 - for horror 0 - not horror)</a:t>
            </a:r>
          </a:p>
          <a:p>
            <a:pPr lvl="2"/>
            <a:r>
              <a:rPr lang="en-US" sz="4000" dirty="0"/>
              <a:t>Musical: Genre containing binary values (1 - for musical 0 - not musical)</a:t>
            </a:r>
          </a:p>
          <a:p>
            <a:pPr lvl="2"/>
            <a:r>
              <a:rPr lang="en-US" sz="4000" dirty="0"/>
              <a:t>Mystery: Genre containing binary values (1 - for mystery 0 - not mystery)</a:t>
            </a:r>
          </a:p>
          <a:p>
            <a:pPr lvl="2"/>
            <a:r>
              <a:rPr lang="en-US" sz="4000" dirty="0"/>
              <a:t>Romance: Genre containing binary values (1 - for romance 0 - not romance)</a:t>
            </a:r>
          </a:p>
          <a:p>
            <a:pPr lvl="2"/>
            <a:r>
              <a:rPr lang="en-US" sz="4000" dirty="0"/>
              <a:t>Sci-Fi: Genre containing binary values (1 - for sci-fi 0 - not sci-fi)</a:t>
            </a:r>
          </a:p>
          <a:p>
            <a:pPr lvl="2"/>
            <a:r>
              <a:rPr lang="en-US" sz="4000" dirty="0"/>
              <a:t>Thriller: Genre containing binary values (1 - for thriller 0 - not thriller)</a:t>
            </a:r>
          </a:p>
          <a:p>
            <a:pPr lvl="2"/>
            <a:r>
              <a:rPr lang="en-US" sz="4000" dirty="0"/>
              <a:t>War: Genre containing binary values (1 - for war 0 - not war)</a:t>
            </a:r>
          </a:p>
          <a:p>
            <a:pPr lvl="2"/>
            <a:r>
              <a:rPr lang="en-US" sz="4000" dirty="0"/>
              <a:t>Western: Genre containing binary values (1 - for western - not western)</a:t>
            </a:r>
          </a:p>
          <a:p>
            <a:endParaRPr lang="en-US" dirty="0"/>
          </a:p>
        </p:txBody>
      </p:sp>
      <p:pic>
        <p:nvPicPr>
          <p:cNvPr id="5" name="Picture 4">
            <a:extLst>
              <a:ext uri="{FF2B5EF4-FFF2-40B4-BE49-F238E27FC236}">
                <a16:creationId xmlns:a16="http://schemas.microsoft.com/office/drawing/2014/main" id="{32CD1536-F74C-4C5D-AA69-813E0DCAF83C}"/>
              </a:ext>
            </a:extLst>
          </p:cNvPr>
          <p:cNvPicPr>
            <a:picLocks noChangeAspect="1"/>
          </p:cNvPicPr>
          <p:nvPr/>
        </p:nvPicPr>
        <p:blipFill>
          <a:blip r:embed="rId2"/>
          <a:stretch>
            <a:fillRect/>
          </a:stretch>
        </p:blipFill>
        <p:spPr>
          <a:xfrm>
            <a:off x="7969362" y="2215696"/>
            <a:ext cx="1892398" cy="4096204"/>
          </a:xfrm>
          <a:prstGeom prst="rect">
            <a:avLst/>
          </a:prstGeom>
        </p:spPr>
      </p:pic>
    </p:spTree>
    <p:extLst>
      <p:ext uri="{BB962C8B-B14F-4D97-AF65-F5344CB8AC3E}">
        <p14:creationId xmlns:p14="http://schemas.microsoft.com/office/powerpoint/2010/main" val="947575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968</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Python for Data Science: Numpy and Pandas</vt:lpstr>
      <vt:lpstr>Learning Objectives of the session</vt:lpstr>
      <vt:lpstr>Structure of the Session:</vt:lpstr>
      <vt:lpstr>Where we are right now</vt:lpstr>
      <vt:lpstr>Brief intro about pandas</vt:lpstr>
      <vt:lpstr>Problem Statement - MovieLens Case Study</vt:lpstr>
      <vt:lpstr>Key Questions &amp; Steps</vt:lpstr>
      <vt:lpstr>Datasets (ratings)</vt:lpstr>
      <vt:lpstr>Datasets (movies)</vt:lpstr>
      <vt:lpstr>Datasets (user)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Trakru, Ankush</dc:creator>
  <cp:lastModifiedBy>Trakru, Ankush</cp:lastModifiedBy>
  <cp:revision>8</cp:revision>
  <dcterms:created xsi:type="dcterms:W3CDTF">2021-07-06T18:36:36Z</dcterms:created>
  <dcterms:modified xsi:type="dcterms:W3CDTF">2021-07-17T14:05:57Z</dcterms:modified>
</cp:coreProperties>
</file>