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Nunito SemiBold" panose="020B0604020202020204" charset="0"/>
      <p:regular r:id="rId15"/>
      <p:bold r:id="rId16"/>
      <p:italic r:id="rId17"/>
      <p:boldItalic r:id="rId18"/>
    </p:embeddedFont>
    <p:embeddedFont>
      <p:font typeface="Tahoma" panose="020B0604030504040204" pitchFamily="34" charset="0"/>
      <p:regular r:id="rId19"/>
      <p:bold r:id="rId20"/>
    </p:embeddedFont>
    <p:embeddedFont>
      <p:font typeface="Nunito ExtraBold" panose="020B0604020202020204" charset="0"/>
      <p:bold r:id="rId21"/>
      <p:boldItalic r:id="rId22"/>
    </p:embeddedFont>
    <p:embeddedFont>
      <p:font typeface="Nuni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5A6280-E22B-435E-9E9F-F6D26BA1F67C}">
  <a:tblStyle styleId="{F25A6280-E22B-435E-9E9F-F6D26BA1F67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5B9BD5">
              <a:alpha val="20000"/>
            </a:srgb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5B9BD5">
              <a:alpha val="20000"/>
            </a:srgb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3d8b797d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3d8b797d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3d8b797d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3d8b797d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3d8b797d1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3d8b797d1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2b3168f2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2b3168f2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3d8b797d1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3d8b797d1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3d8b797d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3d8b797d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3d8b797d1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3d8b797d1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" y="0"/>
            <a:ext cx="430768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4800"/>
              <a:buFont typeface="Nunito"/>
              <a:buNone/>
              <a:defRPr sz="4800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rtl="0"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rtl="0"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rtl="0"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CUSTOM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aphicFrame>
        <p:nvGraphicFramePr>
          <p:cNvPr id="70" name="Google Shape;70;p17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{F25A6280-E22B-435E-9E9F-F6D26BA1F67C}</a:tableStyleId>
              </a:tblPr>
              <a:tblGrid>
                <a:gridCol w="8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 baseline="30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79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3050" rtl="0"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marL="4114800" lvl="8" indent="-266700" rtl="0"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2816" t="18359" r="37297" b="19152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3300" i="0" u="none" strike="noStrike" cap="non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</a:t>
            </a:r>
            <a:r>
              <a:rPr lang="en" sz="3300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!</a:t>
            </a:r>
            <a:endParaRPr sz="3300" i="0" u="none" strike="noStrike" cap="non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96" name="Google Shape;9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874" y="683275"/>
            <a:ext cx="3757725" cy="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 type="obj">
  <p:cSld name="OBJEC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ftr" idx="11"/>
          </p:nvPr>
        </p:nvSpPr>
        <p:spPr>
          <a:xfrm>
            <a:off x="1641703" y="4938710"/>
            <a:ext cx="5861100" cy="1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>
            <a:spLocks noGrp="1"/>
          </p:cNvSpPr>
          <p:nvPr>
            <p:ph type="title"/>
          </p:nvPr>
        </p:nvSpPr>
        <p:spPr>
          <a:xfrm>
            <a:off x="2493454" y="736816"/>
            <a:ext cx="4157100" cy="2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1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1"/>
          </p:nvPr>
        </p:nvSpPr>
        <p:spPr>
          <a:xfrm>
            <a:off x="1373695" y="1067371"/>
            <a:ext cx="6396600" cy="29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 algn="l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marL="1828800" lvl="3" indent="-228600" algn="l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228600" algn="l" rtl="0">
              <a:spcBef>
                <a:spcPts val="1600"/>
              </a:spcBef>
              <a:spcAft>
                <a:spcPts val="0"/>
              </a:spcAft>
              <a:buSzPts val="900"/>
              <a:buNone/>
              <a:defRPr/>
            </a:lvl6pPr>
            <a:lvl7pPr marL="3200400" lvl="6" indent="-228600" algn="l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marL="3657600" lvl="7" indent="-228600" algn="l" rtl="0">
              <a:spcBef>
                <a:spcPts val="1600"/>
              </a:spcBef>
              <a:spcAft>
                <a:spcPts val="0"/>
              </a:spcAft>
              <a:buSzPts val="700"/>
              <a:buNone/>
              <a:defRPr/>
            </a:lvl8pPr>
            <a:lvl9pPr marL="4114800" lvl="8" indent="-228600" algn="l" rtl="0">
              <a:spcBef>
                <a:spcPts val="1600"/>
              </a:spcBef>
              <a:spcAft>
                <a:spcPts val="160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ftr" idx="11"/>
          </p:nvPr>
        </p:nvSpPr>
        <p:spPr>
          <a:xfrm>
            <a:off x="701192" y="4884269"/>
            <a:ext cx="69876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7E7E7E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sz="22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14">
            <a:alphaModFix/>
          </a:blip>
          <a:srcRect t="5277" b="5277"/>
          <a:stretch/>
        </p:blipFill>
        <p:spPr>
          <a:xfrm>
            <a:off x="7524724" y="66776"/>
            <a:ext cx="1563426" cy="30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0" y="0"/>
            <a:ext cx="182880" cy="67665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sz="700"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>
            <a:spLocks noGrp="1"/>
          </p:cNvSpPr>
          <p:nvPr>
            <p:ph type="ctrTitle"/>
          </p:nvPr>
        </p:nvSpPr>
        <p:spPr>
          <a:xfrm>
            <a:off x="2210200" y="744575"/>
            <a:ext cx="682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Business Presentation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Problem Overview and Solution Approach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8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business idea</a:t>
            </a:r>
            <a:endParaRPr sz="1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to tackle</a:t>
            </a:r>
            <a:endParaRPr sz="1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Financial </a:t>
            </a: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implications</a:t>
            </a:r>
            <a:endParaRPr sz="1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Overview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Brief </a:t>
            </a:r>
            <a:r>
              <a:rPr lang="en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 of data </a:t>
            </a: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provided</a:t>
            </a:r>
          </a:p>
          <a:p>
            <a:pPr lvl="0" indent="-336550"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US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Brief description of significant manipulations made to raw data</a:t>
            </a:r>
            <a:endParaRPr sz="1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Graphs showing the factors most heavily impacting the target attribute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Insights from the graphs showing the factors most heavily impacting the target attribute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Insights and Recommendations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2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Recommendations based on interpretation of the model input variables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Comments on additional data sources for model improvement, model implementation in real world, and potential business benefits from model.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</p:spPr>
        <p:txBody>
          <a:bodyPr spcFirstLastPara="1" wrap="square" lIns="0" tIns="1285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92</Words>
  <Application>Microsoft Office PowerPoint</Application>
  <PresentationFormat>On-screen Show (16:9)</PresentationFormat>
  <Paragraphs>15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</vt:lpstr>
      <vt:lpstr>Nunito SemiBold</vt:lpstr>
      <vt:lpstr>Tahoma</vt:lpstr>
      <vt:lpstr>Arial</vt:lpstr>
      <vt:lpstr>Nunito ExtraBold</vt:lpstr>
      <vt:lpstr>Nunito</vt:lpstr>
      <vt:lpstr>Simple Light</vt:lpstr>
      <vt:lpstr>Just Logo</vt:lpstr>
      <vt:lpstr>Business Presentation</vt:lpstr>
      <vt:lpstr>Contents</vt:lpstr>
      <vt:lpstr>Business Problem Overview and Solution Approach</vt:lpstr>
      <vt:lpstr>Data Overview</vt:lpstr>
      <vt:lpstr>EDA</vt:lpstr>
      <vt:lpstr>Business Insights and 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Presentation</dc:title>
  <cp:lastModifiedBy>Arijit Das</cp:lastModifiedBy>
  <cp:revision>4</cp:revision>
  <dcterms:modified xsi:type="dcterms:W3CDTF">2021-03-19T19:11:08Z</dcterms:modified>
</cp:coreProperties>
</file>