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280D13-356C-4E20-AF96-94D6ECE4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Deep Q-Learning Pong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FDB5B14-40A8-4D09-A24F-FCB0D9CD0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Samuel Antoš</a:t>
            </a:r>
          </a:p>
        </p:txBody>
      </p:sp>
    </p:spTree>
    <p:extLst>
      <p:ext uri="{BB962C8B-B14F-4D97-AF65-F5344CB8AC3E}">
        <p14:creationId xmlns:p14="http://schemas.microsoft.com/office/powerpoint/2010/main" val="288023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048A6A-CD18-44CF-8776-272BBE2D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Výsledek práce – video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0CCC4D-0F99-4617-830E-9153DB37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0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97A902-6E1A-40FB-B6B3-EA2F71CF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Možná vylepšení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A6E72D-CAC7-486A-B58E-CE0C167C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Grafická vylepšení</a:t>
            </a:r>
          </a:p>
          <a:p>
            <a:r>
              <a:rPr lang="cs-CZ" dirty="0"/>
              <a:t>Možnost uživatele měnit parametry DNQ</a:t>
            </a:r>
          </a:p>
        </p:txBody>
      </p:sp>
    </p:spTree>
    <p:extLst>
      <p:ext uri="{BB962C8B-B14F-4D97-AF65-F5344CB8AC3E}">
        <p14:creationId xmlns:p14="http://schemas.microsoft.com/office/powerpoint/2010/main" val="206533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E65233-F8AD-4D1F-94AC-490FD891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602419"/>
            <a:ext cx="8596668" cy="1826581"/>
          </a:xfrm>
        </p:spPr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CB3BEE-8A0C-4F85-8BDC-3FC5496DE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GitHub: https://github.com/traktor312/zaverecny_projekt</a:t>
            </a:r>
          </a:p>
        </p:txBody>
      </p:sp>
    </p:spTree>
    <p:extLst>
      <p:ext uri="{BB962C8B-B14F-4D97-AF65-F5344CB8AC3E}">
        <p14:creationId xmlns:p14="http://schemas.microsoft.com/office/powerpoint/2010/main" val="221875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64A784-3C40-489B-B778-E4B6DEA6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584B70-755A-4770-A3C4-89B4E912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  <a:p>
            <a:r>
              <a:rPr lang="cs-CZ" dirty="0"/>
              <a:t>Posilované učení</a:t>
            </a:r>
          </a:p>
          <a:p>
            <a:r>
              <a:rPr lang="cs-CZ" dirty="0"/>
              <a:t>Q-Learning</a:t>
            </a:r>
          </a:p>
          <a:p>
            <a:r>
              <a:rPr lang="cs-CZ" dirty="0"/>
              <a:t>DQN</a:t>
            </a:r>
          </a:p>
          <a:p>
            <a:r>
              <a:rPr lang="cs-CZ" dirty="0"/>
              <a:t>Využité technologie</a:t>
            </a:r>
          </a:p>
          <a:p>
            <a:r>
              <a:rPr lang="cs-CZ" dirty="0"/>
              <a:t>Způsob řešení a použité postupy</a:t>
            </a:r>
          </a:p>
          <a:p>
            <a:r>
              <a:rPr lang="cs-CZ" dirty="0"/>
              <a:t>Výsledek práce</a:t>
            </a:r>
          </a:p>
          <a:p>
            <a:r>
              <a:rPr lang="cs-CZ" dirty="0"/>
              <a:t>Možná vylepšení</a:t>
            </a:r>
          </a:p>
        </p:txBody>
      </p:sp>
    </p:spTree>
    <p:extLst>
      <p:ext uri="{BB962C8B-B14F-4D97-AF65-F5344CB8AC3E}">
        <p14:creationId xmlns:p14="http://schemas.microsoft.com/office/powerpoint/2010/main" val="342546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31DA49-6FA6-4261-87FE-F16A0B9D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B5BD2B-66ED-459E-A200-96EBDF74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tento projekt</a:t>
            </a:r>
          </a:p>
          <a:p>
            <a:r>
              <a:rPr lang="cs-CZ" dirty="0"/>
              <a:t>Cíle projektu</a:t>
            </a:r>
          </a:p>
        </p:txBody>
      </p:sp>
    </p:spTree>
    <p:extLst>
      <p:ext uri="{BB962C8B-B14F-4D97-AF65-F5344CB8AC3E}">
        <p14:creationId xmlns:p14="http://schemas.microsoft.com/office/powerpoint/2010/main" val="389695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AA46F0-CCB6-4498-8586-62F81CB9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Posilované učení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7A2726-93C7-4DBC-A45C-04AC29CC5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Nezná výstupy</a:t>
            </a:r>
          </a:p>
          <a:p>
            <a:r>
              <a:rPr lang="cs-CZ" dirty="0"/>
              <a:t>Zpětná vazba od prostředí (odměna)</a:t>
            </a:r>
          </a:p>
          <a:p>
            <a:r>
              <a:rPr lang="cs-CZ" dirty="0"/>
              <a:t>Agent</a:t>
            </a:r>
          </a:p>
          <a:p>
            <a:r>
              <a:rPr lang="cs-CZ" dirty="0"/>
              <a:t>Stav</a:t>
            </a:r>
          </a:p>
          <a:p>
            <a:r>
              <a:rPr lang="cs-CZ" dirty="0"/>
              <a:t>Akce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3690565-4757-4BE8-A87B-584F4724BE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69" y="3364830"/>
            <a:ext cx="4314215" cy="2290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3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4F4506-70A4-4C06-84CC-5FCC624F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Q-Learning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022ED8-2560-4BEB-ACDC-98F31E4B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Q-tabulka</a:t>
            </a:r>
          </a:p>
          <a:p>
            <a:r>
              <a:rPr lang="cs-CZ" dirty="0"/>
              <a:t>Okamžitá a dlouhodobá odměna</a:t>
            </a:r>
          </a:p>
          <a:p>
            <a:r>
              <a:rPr lang="cs-CZ" dirty="0"/>
              <a:t>Limitace Q-Learningu</a:t>
            </a:r>
          </a:p>
        </p:txBody>
      </p:sp>
      <p:pic>
        <p:nvPicPr>
          <p:cNvPr id="1026" name="Picture 2" descr="Solving Dynamic Programming Problem with Reinforcement Learning. | by  Deeksha Aggarwal | Medium">
            <a:extLst>
              <a:ext uri="{FF2B5EF4-FFF2-40B4-BE49-F238E27FC236}">
                <a16:creationId xmlns:a16="http://schemas.microsoft.com/office/drawing/2014/main" id="{43B9FCD3-A446-43B6-B925-03C74BFA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06" y="3185615"/>
            <a:ext cx="4138946" cy="285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06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04FBA-48CB-4194-B1F1-82C2B5F9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Deep Q-network (DQN)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7AE6DA-B47F-4EAE-B590-E91EBA49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Kombinace Q-learningu a neuronové sítě</a:t>
            </a:r>
          </a:p>
          <a:p>
            <a:r>
              <a:rPr lang="cs-CZ" dirty="0"/>
              <a:t>Experience replay</a:t>
            </a:r>
          </a:p>
        </p:txBody>
      </p:sp>
    </p:spTree>
    <p:extLst>
      <p:ext uri="{BB962C8B-B14F-4D97-AF65-F5344CB8AC3E}">
        <p14:creationId xmlns:p14="http://schemas.microsoft.com/office/powerpoint/2010/main" val="353952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2F4254-23B5-4ACC-AF35-F20BBEAC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EE6DCC-B596-4F46-AEE6-888DAF75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Python</a:t>
            </a:r>
          </a:p>
          <a:p>
            <a:r>
              <a:rPr lang="cs-CZ" dirty="0"/>
              <a:t>Kivy</a:t>
            </a:r>
          </a:p>
          <a:p>
            <a:r>
              <a:rPr lang="cs-CZ" dirty="0"/>
              <a:t>TensorFlow</a:t>
            </a:r>
          </a:p>
          <a:p>
            <a:r>
              <a:rPr lang="cs-CZ" dirty="0"/>
              <a:t>Keras</a:t>
            </a:r>
          </a:p>
        </p:txBody>
      </p:sp>
      <p:pic>
        <p:nvPicPr>
          <p:cNvPr id="4" name="Obrázek 3" descr="Lekce 1 - Představení Kivy frameworku a tvorba prvních aplikací">
            <a:extLst>
              <a:ext uri="{FF2B5EF4-FFF2-40B4-BE49-F238E27FC236}">
                <a16:creationId xmlns:a16="http://schemas.microsoft.com/office/drawing/2014/main" id="{9A057B46-5D8B-4790-9464-3CAAE38386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68" y="2158913"/>
            <a:ext cx="10096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 descr="Training and Serving ML models with tf.keras - Ednsquare">
            <a:extLst>
              <a:ext uri="{FF2B5EF4-FFF2-40B4-BE49-F238E27FC236}">
                <a16:creationId xmlns:a16="http://schemas.microsoft.com/office/drawing/2014/main" id="{9F0ED0EB-09CA-4B3D-913A-8E33147C64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89438"/>
            <a:ext cx="2228850" cy="947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41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98BBCA-DEA1-48AD-9118-496E2BCF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 řešení a použité postupy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C31773-DA05-4959-BB73-02BCF692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Vytvoření prostředí</a:t>
            </a:r>
          </a:p>
          <a:p>
            <a:r>
              <a:rPr lang="cs-CZ" dirty="0"/>
              <a:t>Implementace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290006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FE3622-9D62-4142-8788-FF4427E0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DQN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6BB556-DA7D-4802-81C4-1CEF86FE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Struktura modelu</a:t>
            </a:r>
          </a:p>
          <a:p>
            <a:r>
              <a:rPr lang="cs-CZ" dirty="0"/>
              <a:t>Informace o prostředí (stav)</a:t>
            </a:r>
          </a:p>
          <a:p>
            <a:r>
              <a:rPr lang="cs-CZ" dirty="0"/>
              <a:t>Odměny</a:t>
            </a:r>
          </a:p>
          <a:p>
            <a:r>
              <a:rPr lang="cs-CZ" dirty="0"/>
              <a:t>Učení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736457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120</Words>
  <Application>Microsoft Office PowerPoint</Application>
  <PresentationFormat>Širokoúhlá obrazovka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Fazeta</vt:lpstr>
      <vt:lpstr>Deep Q-Learning Pong</vt:lpstr>
      <vt:lpstr>Obsah</vt:lpstr>
      <vt:lpstr>Úvod</vt:lpstr>
      <vt:lpstr>Posilované učení</vt:lpstr>
      <vt:lpstr>Q-Learning</vt:lpstr>
      <vt:lpstr>Deep Q-network (DQN)</vt:lpstr>
      <vt:lpstr>Využité technologie</vt:lpstr>
      <vt:lpstr>Způsob řešení a použité postupy</vt:lpstr>
      <vt:lpstr>Implementace DQN</vt:lpstr>
      <vt:lpstr>Výsledek práce – video ukázka</vt:lpstr>
      <vt:lpstr>Možná vylepšení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Q-Learning Pong</dc:title>
  <dc:creator>Samuel Antoš</dc:creator>
  <cp:lastModifiedBy>Samuel Antoš</cp:lastModifiedBy>
  <cp:revision>14</cp:revision>
  <dcterms:created xsi:type="dcterms:W3CDTF">2021-01-18T11:34:25Z</dcterms:created>
  <dcterms:modified xsi:type="dcterms:W3CDTF">2021-01-19T20:52:37Z</dcterms:modified>
</cp:coreProperties>
</file>