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6" name="Shape 936"/>
        <p:cNvGrpSpPr/>
        <p:nvPr/>
      </p:nvGrpSpPr>
      <p:grpSpPr>
        <a:xfrm>
          <a:off x="0" y="0"/>
          <a:ext cx="0" cy="0"/>
          <a:chOff x="0" y="0"/>
          <a:chExt cx="0" cy="0"/>
        </a:xfrm>
      </p:grpSpPr>
      <p:sp>
        <p:nvSpPr>
          <p:cNvPr id="937" name="Shape 9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8" name="Shape 9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6" name="Shape 9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0" name="Shape 1000"/>
        <p:cNvGrpSpPr/>
        <p:nvPr/>
      </p:nvGrpSpPr>
      <p:grpSpPr>
        <a:xfrm>
          <a:off x="0" y="0"/>
          <a:ext cx="0" cy="0"/>
          <a:chOff x="0" y="0"/>
          <a:chExt cx="0" cy="0"/>
        </a:xfrm>
      </p:grpSpPr>
      <p:sp>
        <p:nvSpPr>
          <p:cNvPr id="1001" name="Shape 10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2" name="Shape 10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3" name="Shape 1013"/>
        <p:cNvGrpSpPr/>
        <p:nvPr/>
      </p:nvGrpSpPr>
      <p:grpSpPr>
        <a:xfrm>
          <a:off x="0" y="0"/>
          <a:ext cx="0" cy="0"/>
          <a:chOff x="0" y="0"/>
          <a:chExt cx="0" cy="0"/>
        </a:xfrm>
      </p:grpSpPr>
      <p:sp>
        <p:nvSpPr>
          <p:cNvPr id="1014" name="Shape 10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5" name="Shape 10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2" name="Shape 10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8" name="Shape 10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2" name="Shape 1032"/>
        <p:cNvGrpSpPr/>
        <p:nvPr/>
      </p:nvGrpSpPr>
      <p:grpSpPr>
        <a:xfrm>
          <a:off x="0" y="0"/>
          <a:ext cx="0" cy="0"/>
          <a:chOff x="0" y="0"/>
          <a:chExt cx="0" cy="0"/>
        </a:xfrm>
      </p:grpSpPr>
      <p:sp>
        <p:nvSpPr>
          <p:cNvPr id="1033" name="Shape 10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4" name="Shape 10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8" name="Shape 10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4" name="Shape 1054"/>
        <p:cNvGrpSpPr/>
        <p:nvPr/>
      </p:nvGrpSpPr>
      <p:grpSpPr>
        <a:xfrm>
          <a:off x="0" y="0"/>
          <a:ext cx="0" cy="0"/>
          <a:chOff x="0" y="0"/>
          <a:chExt cx="0" cy="0"/>
        </a:xfrm>
      </p:grpSpPr>
      <p:sp>
        <p:nvSpPr>
          <p:cNvPr id="1055" name="Shape 10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6" name="Shape 10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0" name="Shape 1060"/>
        <p:cNvGrpSpPr/>
        <p:nvPr/>
      </p:nvGrpSpPr>
      <p:grpSpPr>
        <a:xfrm>
          <a:off x="0" y="0"/>
          <a:ext cx="0" cy="0"/>
          <a:chOff x="0" y="0"/>
          <a:chExt cx="0" cy="0"/>
        </a:xfrm>
      </p:grpSpPr>
      <p:sp>
        <p:nvSpPr>
          <p:cNvPr id="1061" name="Shape 10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2" name="Shape 10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8" name="Shape 10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2" name="Shape 1092"/>
        <p:cNvGrpSpPr/>
        <p:nvPr/>
      </p:nvGrpSpPr>
      <p:grpSpPr>
        <a:xfrm>
          <a:off x="0" y="0"/>
          <a:ext cx="0" cy="0"/>
          <a:chOff x="0" y="0"/>
          <a:chExt cx="0" cy="0"/>
        </a:xfrm>
      </p:grpSpPr>
      <p:sp>
        <p:nvSpPr>
          <p:cNvPr id="1093" name="Shape 10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4" name="Shape 10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9" name="Shape 1099"/>
        <p:cNvGrpSpPr/>
        <p:nvPr/>
      </p:nvGrpSpPr>
      <p:grpSpPr>
        <a:xfrm>
          <a:off x="0" y="0"/>
          <a:ext cx="0" cy="0"/>
          <a:chOff x="0" y="0"/>
          <a:chExt cx="0" cy="0"/>
        </a:xfrm>
      </p:grpSpPr>
      <p:sp>
        <p:nvSpPr>
          <p:cNvPr id="1100" name="Shape 1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1" name="Shape 1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5" name="Shape 1105"/>
        <p:cNvGrpSpPr/>
        <p:nvPr/>
      </p:nvGrpSpPr>
      <p:grpSpPr>
        <a:xfrm>
          <a:off x="0" y="0"/>
          <a:ext cx="0" cy="0"/>
          <a:chOff x="0" y="0"/>
          <a:chExt cx="0" cy="0"/>
        </a:xfrm>
      </p:grpSpPr>
      <p:sp>
        <p:nvSpPr>
          <p:cNvPr id="1106" name="Shape 1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7" name="Shape 1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1" name="Shape 1111"/>
        <p:cNvGrpSpPr/>
        <p:nvPr/>
      </p:nvGrpSpPr>
      <p:grpSpPr>
        <a:xfrm>
          <a:off x="0" y="0"/>
          <a:ext cx="0" cy="0"/>
          <a:chOff x="0" y="0"/>
          <a:chExt cx="0" cy="0"/>
        </a:xfrm>
      </p:grpSpPr>
      <p:sp>
        <p:nvSpPr>
          <p:cNvPr id="1112" name="Shape 1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3" name="Shape 1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7" name="Shape 1117"/>
        <p:cNvGrpSpPr/>
        <p:nvPr/>
      </p:nvGrpSpPr>
      <p:grpSpPr>
        <a:xfrm>
          <a:off x="0" y="0"/>
          <a:ext cx="0" cy="0"/>
          <a:chOff x="0" y="0"/>
          <a:chExt cx="0" cy="0"/>
        </a:xfrm>
      </p:grpSpPr>
      <p:sp>
        <p:nvSpPr>
          <p:cNvPr id="1118" name="Shape 1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9" name="Shape 1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3" name="Shape 1123"/>
        <p:cNvGrpSpPr/>
        <p:nvPr/>
      </p:nvGrpSpPr>
      <p:grpSpPr>
        <a:xfrm>
          <a:off x="0" y="0"/>
          <a:ext cx="0" cy="0"/>
          <a:chOff x="0" y="0"/>
          <a:chExt cx="0" cy="0"/>
        </a:xfrm>
      </p:grpSpPr>
      <p:sp>
        <p:nvSpPr>
          <p:cNvPr id="1124" name="Shape 1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5" name="Shape 1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9" name="Shape 1129"/>
        <p:cNvGrpSpPr/>
        <p:nvPr/>
      </p:nvGrpSpPr>
      <p:grpSpPr>
        <a:xfrm>
          <a:off x="0" y="0"/>
          <a:ext cx="0" cy="0"/>
          <a:chOff x="0" y="0"/>
          <a:chExt cx="0" cy="0"/>
        </a:xfrm>
      </p:grpSpPr>
      <p:sp>
        <p:nvSpPr>
          <p:cNvPr id="1130" name="Shape 1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1" name="Shape 1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7" name="Shape 727"/>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3" name="Shape 73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9" name="Shape 73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0" name="Shape 74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6" name="Shape 74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0" name="Shape 750"/>
        <p:cNvGrpSpPr/>
        <p:nvPr/>
      </p:nvGrpSpPr>
      <p:grpSpPr>
        <a:xfrm>
          <a:off x="0" y="0"/>
          <a:ext cx="0" cy="0"/>
          <a:chOff x="0" y="0"/>
          <a:chExt cx="0" cy="0"/>
        </a:xfrm>
      </p:grpSpPr>
      <p:sp>
        <p:nvSpPr>
          <p:cNvPr id="751" name="Shape 7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2" name="Shape 75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3" name="Shape 75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9" name="Shape 75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2" name="Shape 77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3" name="Shape 77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0" name="Shape 78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том,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2" name="Shape 79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8" name="Shape 79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2" name="Shape 802"/>
        <p:cNvGrpSpPr/>
        <p:nvPr/>
      </p:nvGrpSpPr>
      <p:grpSpPr>
        <a:xfrm>
          <a:off x="0" y="0"/>
          <a:ext cx="0" cy="0"/>
          <a:chOff x="0" y="0"/>
          <a:chExt cx="0" cy="0"/>
        </a:xfrm>
      </p:grpSpPr>
      <p:sp>
        <p:nvSpPr>
          <p:cNvPr id="803" name="Shape 8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4" name="Shape 80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5" name="Shape 80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1" name="Shape 81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5" name="Shape 815"/>
        <p:cNvGrpSpPr/>
        <p:nvPr/>
      </p:nvGrpSpPr>
      <p:grpSpPr>
        <a:xfrm>
          <a:off x="0" y="0"/>
          <a:ext cx="0" cy="0"/>
          <a:chOff x="0" y="0"/>
          <a:chExt cx="0" cy="0"/>
        </a:xfrm>
      </p:grpSpPr>
      <p:sp>
        <p:nvSpPr>
          <p:cNvPr id="816" name="Shape 8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7" name="Shape 81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8" name="Shape 81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4" name="Shape 82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0" name="Shape 83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4" name="Shape 834"/>
        <p:cNvGrpSpPr/>
        <p:nvPr/>
      </p:nvGrpSpPr>
      <p:grpSpPr>
        <a:xfrm>
          <a:off x="0" y="0"/>
          <a:ext cx="0" cy="0"/>
          <a:chOff x="0" y="0"/>
          <a:chExt cx="0" cy="0"/>
        </a:xfrm>
      </p:grpSpPr>
      <p:sp>
        <p:nvSpPr>
          <p:cNvPr id="835" name="Shape 8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6" name="Shape 83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7" name="Shape 83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0" name="Shape 85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мы могли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p>
          <a:p>
            <a:pPr indent="457200" lvl="0" marL="0" rtl="0">
              <a:spcBef>
                <a:spcPts val="0"/>
              </a:spcBef>
              <a:buNone/>
            </a:pP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(их еще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6" name="Shape 85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trait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SeqBinder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badFill(count: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forSome </a:t>
            </a: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type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[_]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SetBinder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SeqBinder).badFill(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Courier New"/>
                <a:ea typeface="Courier New"/>
                <a:cs typeface="Courier New"/>
                <a:sym typeface="Courier New"/>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76" name="Shape 87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latin typeface="Verdana"/>
                <a:ea typeface="Verdana"/>
                <a:cs typeface="Verdana"/>
                <a:sym typeface="Verdana"/>
              </a:rPr>
              <a:t>import </a:t>
            </a:r>
            <a:r>
              <a:rPr lang="ru" sz="1100">
                <a:solidFill>
                  <a:schemeClr val="dk1"/>
                </a:solidFill>
                <a:latin typeface="Verdana"/>
                <a:ea typeface="Verdana"/>
                <a:cs typeface="Verdana"/>
                <a:sym typeface="Verdana"/>
              </a:rPr>
              <a:t>Binder4._</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set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Set</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seq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Seq</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2" name="Shape 88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9144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9144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88" name="Shape 88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95" name="Shape 895"/>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9144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9144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 &lt;: A[T]. </a:t>
            </a:r>
          </a:p>
          <a:p>
            <a:pPr indent="-228600" lvl="0" marL="9144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9144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9144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9" name="Shape 899"/>
        <p:cNvGrpSpPr/>
        <p:nvPr/>
      </p:nvGrpSpPr>
      <p:grpSpPr>
        <a:xfrm>
          <a:off x="0" y="0"/>
          <a:ext cx="0" cy="0"/>
          <a:chOff x="0" y="0"/>
          <a:chExt cx="0" cy="0"/>
        </a:xfrm>
      </p:grpSpPr>
      <p:sp>
        <p:nvSpPr>
          <p:cNvPr id="900" name="Shape 9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1" name="Shape 901"/>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2" name="Shape 902"/>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8" name="Shape 908"/>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09" name="Shape 909"/>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915" name="Shape 915"/>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6" name="Shape 916"/>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0" name="Shape 920"/>
        <p:cNvGrpSpPr/>
        <p:nvPr/>
      </p:nvGrpSpPr>
      <p:grpSpPr>
        <a:xfrm>
          <a:off x="0" y="0"/>
          <a:ext cx="0" cy="0"/>
          <a:chOff x="0" y="0"/>
          <a:chExt cx="0" cy="0"/>
        </a:xfrm>
      </p:grpSpPr>
      <p:sp>
        <p:nvSpPr>
          <p:cNvPr id="921" name="Shape 9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2" name="Shape 922"/>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8" name="Shape 928"/>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29" name="Shape 929"/>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35" name="Shape 935"/>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9" name="Shape 939"/>
        <p:cNvGrpSpPr/>
        <p:nvPr/>
      </p:nvGrpSpPr>
      <p:grpSpPr>
        <a:xfrm>
          <a:off x="0" y="0"/>
          <a:ext cx="0" cy="0"/>
          <a:chOff x="0" y="0"/>
          <a:chExt cx="0" cy="0"/>
        </a:xfrm>
      </p:grpSpPr>
      <p:sp>
        <p:nvSpPr>
          <p:cNvPr id="940" name="Shape 9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1" name="Shape 941"/>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2" name="Shape 942"/>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6" name="Shape 946"/>
        <p:cNvGrpSpPr/>
        <p:nvPr/>
      </p:nvGrpSpPr>
      <p:grpSpPr>
        <a:xfrm>
          <a:off x="0" y="0"/>
          <a:ext cx="0" cy="0"/>
          <a:chOff x="0" y="0"/>
          <a:chExt cx="0" cy="0"/>
        </a:xfrm>
      </p:grpSpPr>
      <p:sp>
        <p:nvSpPr>
          <p:cNvPr id="947" name="Shape 9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8" name="Shape 948"/>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2" name="Shape 952"/>
        <p:cNvGrpSpPr/>
        <p:nvPr/>
      </p:nvGrpSpPr>
      <p:grpSpPr>
        <a:xfrm>
          <a:off x="0" y="0"/>
          <a:ext cx="0" cy="0"/>
          <a:chOff x="0" y="0"/>
          <a:chExt cx="0" cy="0"/>
        </a:xfrm>
      </p:grpSpPr>
      <p:sp>
        <p:nvSpPr>
          <p:cNvPr id="953" name="Shape 9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54" name="Shape 954"/>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8" name="Shape 958"/>
        <p:cNvGrpSpPr/>
        <p:nvPr/>
      </p:nvGrpSpPr>
      <p:grpSpPr>
        <a:xfrm>
          <a:off x="0" y="0"/>
          <a:ext cx="0" cy="0"/>
          <a:chOff x="0" y="0"/>
          <a:chExt cx="0" cy="0"/>
        </a:xfrm>
      </p:grpSpPr>
      <p:sp>
        <p:nvSpPr>
          <p:cNvPr id="959" name="Shape 9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0" name="Shape 960"/>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9144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rgbClr val="434343"/>
                </a:solidFill>
              </a:rPr>
              <a:t>implicit</a:t>
            </a:r>
          </a:p>
          <a:p>
            <a:pPr indent="-228600" lvl="0" marL="914400" rtl="0">
              <a:spcBef>
                <a:spcPts val="0"/>
              </a:spcBef>
              <a:buClr>
                <a:srgbClr val="434343"/>
              </a:buClr>
              <a:buChar char="●"/>
            </a:pPr>
            <a:r>
              <a:rPr lang="ru">
                <a:solidFill>
                  <a:srgbClr val="434343"/>
                </a:solidFill>
              </a:rPr>
              <a:t>доступность - для того, что бы имплисит был применен, он должен находиться в скоупе.  Что бы поместить имплисит в скоуп можно:</a:t>
            </a:r>
          </a:p>
          <a:p>
            <a:pPr indent="-228600" lvl="1" marL="1371600" rtl="0">
              <a:spcBef>
                <a:spcPts val="0"/>
              </a:spcBef>
              <a:buClr>
                <a:srgbClr val="434343"/>
              </a:buClr>
              <a:buChar char="○"/>
            </a:pPr>
            <a:r>
              <a:rPr lang="ru">
                <a:solidFill>
                  <a:srgbClr val="434343"/>
                </a:solidFill>
              </a:rPr>
              <a:t>определить его внутри класса, в котором он будет использован</a:t>
            </a:r>
          </a:p>
          <a:p>
            <a:pPr indent="-228600" lvl="1" marL="1371600" rtl="0">
              <a:spcBef>
                <a:spcPts val="0"/>
              </a:spcBef>
              <a:buClr>
                <a:srgbClr val="434343"/>
              </a:buClr>
              <a:buChar char="○"/>
            </a:pPr>
            <a:r>
              <a:rPr lang="ru">
                <a:solidFill>
                  <a:srgbClr val="434343"/>
                </a:solidFill>
              </a:rPr>
              <a:t>импортировать с помощью ключевого слова import</a:t>
            </a:r>
          </a:p>
          <a:p>
            <a:pPr indent="-228600" lvl="1" marL="1371600" rtl="0">
              <a:spcBef>
                <a:spcPts val="0"/>
              </a:spcBef>
              <a:buClr>
                <a:srgbClr val="434343"/>
              </a:buClr>
              <a:buChar char="○"/>
            </a:pPr>
            <a:r>
              <a:rPr lang="ru">
                <a:solidFill>
                  <a:srgbClr val="434343"/>
                </a:solidFill>
              </a:rPr>
              <a:t>определить в объекте-компаньоне</a:t>
            </a:r>
          </a:p>
          <a:p>
            <a:pPr indent="-228600" lvl="0" marL="9144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9144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9144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4" name="Shape 964"/>
        <p:cNvGrpSpPr/>
        <p:nvPr/>
      </p:nvGrpSpPr>
      <p:grpSpPr>
        <a:xfrm>
          <a:off x="0" y="0"/>
          <a:ext cx="0" cy="0"/>
          <a:chOff x="0" y="0"/>
          <a:chExt cx="0" cy="0"/>
        </a:xfrm>
      </p:grpSpPr>
      <p:sp>
        <p:nvSpPr>
          <p:cNvPr id="965" name="Shape 9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6" name="Shape 966"/>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0" name="Shape 970"/>
        <p:cNvGrpSpPr/>
        <p:nvPr/>
      </p:nvGrpSpPr>
      <p:grpSpPr>
        <a:xfrm>
          <a:off x="0" y="0"/>
          <a:ext cx="0" cy="0"/>
          <a:chOff x="0" y="0"/>
          <a:chExt cx="0" cy="0"/>
        </a:xfrm>
      </p:grpSpPr>
      <p:sp>
        <p:nvSpPr>
          <p:cNvPr id="971" name="Shape 9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2" name="Shape 972"/>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3" name="Shape 973"/>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7" name="Shape 977"/>
        <p:cNvGrpSpPr/>
        <p:nvPr/>
      </p:nvGrpSpPr>
      <p:grpSpPr>
        <a:xfrm>
          <a:off x="0" y="0"/>
          <a:ext cx="0" cy="0"/>
          <a:chOff x="0" y="0"/>
          <a:chExt cx="0" cy="0"/>
        </a:xfrm>
      </p:grpSpPr>
      <p:sp>
        <p:nvSpPr>
          <p:cNvPr id="978" name="Shape 9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9" name="Shape 979"/>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Для этого</a:t>
            </a:r>
          </a:p>
          <a:p>
            <a:pPr indent="-228600" lvl="0" marL="9144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9144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9144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0" name="Shape 980"/>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4" name="Shape 984"/>
        <p:cNvGrpSpPr/>
        <p:nvPr/>
      </p:nvGrpSpPr>
      <p:grpSpPr>
        <a:xfrm>
          <a:off x="0" y="0"/>
          <a:ext cx="0" cy="0"/>
          <a:chOff x="0" y="0"/>
          <a:chExt cx="0" cy="0"/>
        </a:xfrm>
      </p:grpSpPr>
      <p:sp>
        <p:nvSpPr>
          <p:cNvPr id="985" name="Shape 9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86" name="Shape 986"/>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0" name="Shape 990"/>
        <p:cNvGrpSpPr/>
        <p:nvPr/>
      </p:nvGrpSpPr>
      <p:grpSpPr>
        <a:xfrm>
          <a:off x="0" y="0"/>
          <a:ext cx="0" cy="0"/>
          <a:chOff x="0" y="0"/>
          <a:chExt cx="0" cy="0"/>
        </a:xfrm>
      </p:grpSpPr>
      <p:sp>
        <p:nvSpPr>
          <p:cNvPr id="991" name="Shape 9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2" name="Shape 992"/>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3" name="Shape 993"/>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7" name="Shape 997"/>
        <p:cNvGrpSpPr/>
        <p:nvPr/>
      </p:nvGrpSpPr>
      <p:grpSpPr>
        <a:xfrm>
          <a:off x="0" y="0"/>
          <a:ext cx="0" cy="0"/>
          <a:chOff x="0" y="0"/>
          <a:chExt cx="0" cy="0"/>
        </a:xfrm>
      </p:grpSpPr>
      <p:sp>
        <p:nvSpPr>
          <p:cNvPr id="998" name="Shape 9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9" name="Shape 999"/>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3" name="Shape 1003"/>
        <p:cNvGrpSpPr/>
        <p:nvPr/>
      </p:nvGrpSpPr>
      <p:grpSpPr>
        <a:xfrm>
          <a:off x="0" y="0"/>
          <a:ext cx="0" cy="0"/>
          <a:chOff x="0" y="0"/>
          <a:chExt cx="0" cy="0"/>
        </a:xfrm>
      </p:grpSpPr>
      <p:sp>
        <p:nvSpPr>
          <p:cNvPr id="1004" name="Shape 10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05" name="Shape 100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6" name="Shape 1006"/>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0" name="Shape 1010"/>
        <p:cNvGrpSpPr/>
        <p:nvPr/>
      </p:nvGrpSpPr>
      <p:grpSpPr>
        <a:xfrm>
          <a:off x="0" y="0"/>
          <a:ext cx="0" cy="0"/>
          <a:chOff x="0" y="0"/>
          <a:chExt cx="0" cy="0"/>
        </a:xfrm>
      </p:grpSpPr>
      <p:sp>
        <p:nvSpPr>
          <p:cNvPr id="1011" name="Shape 10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12" name="Shape 1012"/>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6" name="Shape 1016"/>
        <p:cNvGrpSpPr/>
        <p:nvPr/>
      </p:nvGrpSpPr>
      <p:grpSpPr>
        <a:xfrm>
          <a:off x="0" y="0"/>
          <a:ext cx="0" cy="0"/>
          <a:chOff x="0" y="0"/>
          <a:chExt cx="0" cy="0"/>
        </a:xfrm>
      </p:grpSpPr>
      <p:sp>
        <p:nvSpPr>
          <p:cNvPr id="1017" name="Shape 10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18" name="Shape 101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19" name="Shape 101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3" name="Shape 1023"/>
        <p:cNvGrpSpPr/>
        <p:nvPr/>
      </p:nvGrpSpPr>
      <p:grpSpPr>
        <a:xfrm>
          <a:off x="0" y="0"/>
          <a:ext cx="0" cy="0"/>
          <a:chOff x="0" y="0"/>
          <a:chExt cx="0" cy="0"/>
        </a:xfrm>
      </p:grpSpPr>
      <p:sp>
        <p:nvSpPr>
          <p:cNvPr id="1024" name="Shape 10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5" name="Shape 1025"/>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9" name="Shape 1029"/>
        <p:cNvGrpSpPr/>
        <p:nvPr/>
      </p:nvGrpSpPr>
      <p:grpSpPr>
        <a:xfrm>
          <a:off x="0" y="0"/>
          <a:ext cx="0" cy="0"/>
          <a:chOff x="0" y="0"/>
          <a:chExt cx="0" cy="0"/>
        </a:xfrm>
      </p:grpSpPr>
      <p:sp>
        <p:nvSpPr>
          <p:cNvPr id="1030" name="Shape 10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1" name="Shape 1031"/>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5" name="Shape 1035"/>
        <p:cNvGrpSpPr/>
        <p:nvPr/>
      </p:nvGrpSpPr>
      <p:grpSpPr>
        <a:xfrm>
          <a:off x="0" y="0"/>
          <a:ext cx="0" cy="0"/>
          <a:chOff x="0" y="0"/>
          <a:chExt cx="0" cy="0"/>
        </a:xfrm>
      </p:grpSpPr>
      <p:sp>
        <p:nvSpPr>
          <p:cNvPr id="1036" name="Shape 10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7" name="Shape 1037"/>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8" name="Shape 1038"/>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2" name="Shape 1042"/>
        <p:cNvGrpSpPr/>
        <p:nvPr/>
      </p:nvGrpSpPr>
      <p:grpSpPr>
        <a:xfrm>
          <a:off x="0" y="0"/>
          <a:ext cx="0" cy="0"/>
          <a:chOff x="0" y="0"/>
          <a:chExt cx="0" cy="0"/>
        </a:xfrm>
      </p:grpSpPr>
      <p:sp>
        <p:nvSpPr>
          <p:cNvPr id="1043" name="Shape 10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4" name="Shape 1044"/>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5" name="Shape 1045"/>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9" name="Shape 1049"/>
        <p:cNvGrpSpPr/>
        <p:nvPr/>
      </p:nvGrpSpPr>
      <p:grpSpPr>
        <a:xfrm>
          <a:off x="0" y="0"/>
          <a:ext cx="0" cy="0"/>
          <a:chOff x="0" y="0"/>
          <a:chExt cx="0" cy="0"/>
        </a:xfrm>
      </p:grpSpPr>
      <p:sp>
        <p:nvSpPr>
          <p:cNvPr id="1050" name="Shape 10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1" name="Shape 1051"/>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2" name="Shape 1052"/>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3" name="Shape 1053"/>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7" name="Shape 1057"/>
        <p:cNvGrpSpPr/>
        <p:nvPr/>
      </p:nvGrpSpPr>
      <p:grpSpPr>
        <a:xfrm>
          <a:off x="0" y="0"/>
          <a:ext cx="0" cy="0"/>
          <a:chOff x="0" y="0"/>
          <a:chExt cx="0" cy="0"/>
        </a:xfrm>
      </p:grpSpPr>
      <p:sp>
        <p:nvSpPr>
          <p:cNvPr id="1058" name="Shape 10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9" name="Shape 1059"/>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3" name="Shape 1063"/>
        <p:cNvGrpSpPr/>
        <p:nvPr/>
      </p:nvGrpSpPr>
      <p:grpSpPr>
        <a:xfrm>
          <a:off x="0" y="0"/>
          <a:ext cx="0" cy="0"/>
          <a:chOff x="0" y="0"/>
          <a:chExt cx="0" cy="0"/>
        </a:xfrm>
      </p:grpSpPr>
      <p:sp>
        <p:nvSpPr>
          <p:cNvPr id="1064" name="Shape 10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5" name="Shape 1065"/>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6" name="Shape 1066"/>
          <p:cNvSpPr txBox="1"/>
          <p:nvPr/>
        </p:nvSpPr>
        <p:spPr>
          <a:xfrm>
            <a:off x="311700" y="1443950"/>
            <a:ext cx="6919800" cy="3626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2" name="Shape 1072"/>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6" name="Shape 1076"/>
        <p:cNvGrpSpPr/>
        <p:nvPr/>
      </p:nvGrpSpPr>
      <p:grpSpPr>
        <a:xfrm>
          <a:off x="0" y="0"/>
          <a:ext cx="0" cy="0"/>
          <a:chOff x="0" y="0"/>
          <a:chExt cx="0" cy="0"/>
        </a:xfrm>
      </p:grpSpPr>
      <p:sp>
        <p:nvSpPr>
          <p:cNvPr id="1077" name="Shape 10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8" name="Shape 1078"/>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79" name="Shape 1079"/>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3" name="Shape 1083"/>
        <p:cNvGrpSpPr/>
        <p:nvPr/>
      </p:nvGrpSpPr>
      <p:grpSpPr>
        <a:xfrm>
          <a:off x="0" y="0"/>
          <a:ext cx="0" cy="0"/>
          <a:chOff x="0" y="0"/>
          <a:chExt cx="0" cy="0"/>
        </a:xfrm>
      </p:grpSpPr>
      <p:sp>
        <p:nvSpPr>
          <p:cNvPr id="1084" name="Shape 10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5" name="Shape 1085"/>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9" name="Shape 1089"/>
        <p:cNvGrpSpPr/>
        <p:nvPr/>
      </p:nvGrpSpPr>
      <p:grpSpPr>
        <a:xfrm>
          <a:off x="0" y="0"/>
          <a:ext cx="0" cy="0"/>
          <a:chOff x="0" y="0"/>
          <a:chExt cx="0" cy="0"/>
        </a:xfrm>
      </p:grpSpPr>
      <p:sp>
        <p:nvSpPr>
          <p:cNvPr id="1090" name="Shape 10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1" name="Shape 109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5" name="Shape 1095"/>
        <p:cNvGrpSpPr/>
        <p:nvPr/>
      </p:nvGrpSpPr>
      <p:grpSpPr>
        <a:xfrm>
          <a:off x="0" y="0"/>
          <a:ext cx="0" cy="0"/>
          <a:chOff x="0" y="0"/>
          <a:chExt cx="0" cy="0"/>
        </a:xfrm>
      </p:grpSpPr>
      <p:sp>
        <p:nvSpPr>
          <p:cNvPr id="1096" name="Shape 10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7" name="Shape 1097"/>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8" name="Shape 1098"/>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2" name="Shape 1102"/>
        <p:cNvGrpSpPr/>
        <p:nvPr/>
      </p:nvGrpSpPr>
      <p:grpSpPr>
        <a:xfrm>
          <a:off x="0" y="0"/>
          <a:ext cx="0" cy="0"/>
          <a:chOff x="0" y="0"/>
          <a:chExt cx="0" cy="0"/>
        </a:xfrm>
      </p:grpSpPr>
      <p:sp>
        <p:nvSpPr>
          <p:cNvPr id="1103" name="Shape 11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4" name="Shape 1104"/>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lang="ru">
                <a:solidFill>
                  <a:srgbClr val="434343"/>
                </a:solidFill>
              </a:rPr>
              <a:t>Await.result -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lang="ru">
                <a:solidFill>
                  <a:srgbClr val="434343"/>
                </a:solidFill>
              </a:rPr>
              <a:t>Await.ready - блокирует текущий поток и ждет завершения фьючи. </a:t>
            </a:r>
          </a:p>
          <a:p>
            <a:pPr indent="-228600" lvl="0" marL="914400" rtl="0">
              <a:spcBef>
                <a:spcPts val="0"/>
              </a:spcBef>
              <a:buClr>
                <a:srgbClr val="434343"/>
              </a:buClr>
              <a:buChar char="●"/>
            </a:pPr>
            <a:r>
              <a:rPr lang="ru">
                <a:solidFill>
                  <a:srgbClr val="434343"/>
                </a:solidFill>
              </a:rPr>
              <a:t>future.value - возвращает Option[Try[T]].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8" name="Shape 1108"/>
        <p:cNvGrpSpPr/>
        <p:nvPr/>
      </p:nvGrpSpPr>
      <p:grpSpPr>
        <a:xfrm>
          <a:off x="0" y="0"/>
          <a:ext cx="0" cy="0"/>
          <a:chOff x="0" y="0"/>
          <a:chExt cx="0" cy="0"/>
        </a:xfrm>
      </p:grpSpPr>
      <p:sp>
        <p:nvSpPr>
          <p:cNvPr id="1109" name="Shape 11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0" name="Shape 1110"/>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4" name="Shape 1114"/>
        <p:cNvGrpSpPr/>
        <p:nvPr/>
      </p:nvGrpSpPr>
      <p:grpSpPr>
        <a:xfrm>
          <a:off x="0" y="0"/>
          <a:ext cx="0" cy="0"/>
          <a:chOff x="0" y="0"/>
          <a:chExt cx="0" cy="0"/>
        </a:xfrm>
      </p:grpSpPr>
      <p:sp>
        <p:nvSpPr>
          <p:cNvPr id="1115" name="Shape 11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6" name="Shape 1116"/>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0" name="Shape 1120"/>
        <p:cNvGrpSpPr/>
        <p:nvPr/>
      </p:nvGrpSpPr>
      <p:grpSpPr>
        <a:xfrm>
          <a:off x="0" y="0"/>
          <a:ext cx="0" cy="0"/>
          <a:chOff x="0" y="0"/>
          <a:chExt cx="0" cy="0"/>
        </a:xfrm>
      </p:grpSpPr>
      <p:sp>
        <p:nvSpPr>
          <p:cNvPr id="1121" name="Shape 11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2" name="Shape 1122"/>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6" name="Shape 1126"/>
        <p:cNvGrpSpPr/>
        <p:nvPr/>
      </p:nvGrpSpPr>
      <p:grpSpPr>
        <a:xfrm>
          <a:off x="0" y="0"/>
          <a:ext cx="0" cy="0"/>
          <a:chOff x="0" y="0"/>
          <a:chExt cx="0" cy="0"/>
        </a:xfrm>
      </p:grpSpPr>
      <p:sp>
        <p:nvSpPr>
          <p:cNvPr id="1127" name="Shape 11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8" name="Shape 112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2" name="Shape 1132"/>
        <p:cNvGrpSpPr/>
        <p:nvPr/>
      </p:nvGrpSpPr>
      <p:grpSpPr>
        <a:xfrm>
          <a:off x="0" y="0"/>
          <a:ext cx="0" cy="0"/>
          <a:chOff x="0" y="0"/>
          <a:chExt cx="0" cy="0"/>
        </a:xfrm>
      </p:grpSpPr>
      <p:sp>
        <p:nvSpPr>
          <p:cNvPr id="1133" name="Shape 11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4" name="Shape 1134"/>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предоставленные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0" name="Shape 500"/>
        <p:cNvGrpSpPr/>
        <p:nvPr/>
      </p:nvGrpSpPr>
      <p:grpSpPr>
        <a:xfrm>
          <a:off x="0" y="0"/>
          <a:ext cx="0" cy="0"/>
          <a:chOff x="0" y="0"/>
          <a:chExt cx="0" cy="0"/>
        </a:xfrm>
      </p:grpSpPr>
      <p:sp>
        <p:nvSpPr>
          <p:cNvPr id="501" name="Shape 5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2" name="Shape 502"/>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3" name="Shape 503"/>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9" name="Shape 509"/>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5" name="Shape 515"/>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1" name="Shape 521"/>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2" name="Shape 522"/>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8" name="Shape 528"/>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4" name="Shape 534"/>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5" name="Shape 535"/>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1" name="Shape 541"/>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2" name="Shape 542"/>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8" name="Shape 548"/>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5" name="Shape 555"/>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2" name="Shape 562"/>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8" name="Shape 568"/>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4" name="Shape 574"/>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8" name="Shape 578"/>
        <p:cNvGrpSpPr/>
        <p:nvPr/>
      </p:nvGrpSpPr>
      <p:grpSpPr>
        <a:xfrm>
          <a:off x="0" y="0"/>
          <a:ext cx="0" cy="0"/>
          <a:chOff x="0" y="0"/>
          <a:chExt cx="0" cy="0"/>
        </a:xfrm>
      </p:grpSpPr>
      <p:sp>
        <p:nvSpPr>
          <p:cNvPr id="579" name="Shape 5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0" name="Shape 580"/>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1" name="Shape 581"/>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7" name="Shape 587"/>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4" name="Shape 594"/>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5" name="Shape 595"/>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1" name="Shape 60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2" name="Shape 602"/>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09" name="Shape 609"/>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5" name="Shape 625"/>
        <p:cNvGrpSpPr/>
        <p:nvPr/>
      </p:nvGrpSpPr>
      <p:grpSpPr>
        <a:xfrm>
          <a:off x="0" y="0"/>
          <a:ext cx="0" cy="0"/>
          <a:chOff x="0" y="0"/>
          <a:chExt cx="0" cy="0"/>
        </a:xfrm>
      </p:grpSpPr>
      <p:sp>
        <p:nvSpPr>
          <p:cNvPr id="626" name="Shape 6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7" name="Shape 627"/>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8" name="Shape 628"/>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29" name="Shape 629"/>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5" name="Shape 635"/>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6" name="Shape 636"/>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2" name="Shape 64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8" name="Shape 64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4" name="Shape 65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8" name="Shape 658"/>
        <p:cNvGrpSpPr/>
        <p:nvPr/>
      </p:nvGrpSpPr>
      <p:grpSpPr>
        <a:xfrm>
          <a:off x="0" y="0"/>
          <a:ext cx="0" cy="0"/>
          <a:chOff x="0" y="0"/>
          <a:chExt cx="0" cy="0"/>
        </a:xfrm>
      </p:grpSpPr>
      <p:sp>
        <p:nvSpPr>
          <p:cNvPr id="659" name="Shape 6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0" name="Shape 66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4" name="Shape 664"/>
        <p:cNvGrpSpPr/>
        <p:nvPr/>
      </p:nvGrpSpPr>
      <p:grpSpPr>
        <a:xfrm>
          <a:off x="0" y="0"/>
          <a:ext cx="0" cy="0"/>
          <a:chOff x="0" y="0"/>
          <a:chExt cx="0" cy="0"/>
        </a:xfrm>
      </p:grpSpPr>
      <p:sp>
        <p:nvSpPr>
          <p:cNvPr id="665" name="Shape 6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6" name="Shape 66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0" name="Shape 670"/>
        <p:cNvGrpSpPr/>
        <p:nvPr/>
      </p:nvGrpSpPr>
      <p:grpSpPr>
        <a:xfrm>
          <a:off x="0" y="0"/>
          <a:ext cx="0" cy="0"/>
          <a:chOff x="0" y="0"/>
          <a:chExt cx="0" cy="0"/>
        </a:xfrm>
      </p:grpSpPr>
      <p:sp>
        <p:nvSpPr>
          <p:cNvPr id="671" name="Shape 6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2" name="Shape 67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6" name="Shape 676"/>
        <p:cNvGrpSpPr/>
        <p:nvPr/>
      </p:nvGrpSpPr>
      <p:grpSpPr>
        <a:xfrm>
          <a:off x="0" y="0"/>
          <a:ext cx="0" cy="0"/>
          <a:chOff x="0" y="0"/>
          <a:chExt cx="0" cy="0"/>
        </a:xfrm>
      </p:grpSpPr>
      <p:sp>
        <p:nvSpPr>
          <p:cNvPr id="677" name="Shape 6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8" name="Shape 67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2" name="Shape 682"/>
        <p:cNvGrpSpPr/>
        <p:nvPr/>
      </p:nvGrpSpPr>
      <p:grpSpPr>
        <a:xfrm>
          <a:off x="0" y="0"/>
          <a:ext cx="0" cy="0"/>
          <a:chOff x="0" y="0"/>
          <a:chExt cx="0" cy="0"/>
        </a:xfrm>
      </p:grpSpPr>
      <p:sp>
        <p:nvSpPr>
          <p:cNvPr id="683" name="Shape 6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4" name="Shape 68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8" name="Shape 688"/>
        <p:cNvGrpSpPr/>
        <p:nvPr/>
      </p:nvGrpSpPr>
      <p:grpSpPr>
        <a:xfrm>
          <a:off x="0" y="0"/>
          <a:ext cx="0" cy="0"/>
          <a:chOff x="0" y="0"/>
          <a:chExt cx="0" cy="0"/>
        </a:xfrm>
      </p:grpSpPr>
      <p:sp>
        <p:nvSpPr>
          <p:cNvPr id="689" name="Shape 6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0" name="Shape 69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4" name="Shape 694"/>
        <p:cNvGrpSpPr/>
        <p:nvPr/>
      </p:nvGrpSpPr>
      <p:grpSpPr>
        <a:xfrm>
          <a:off x="0" y="0"/>
          <a:ext cx="0" cy="0"/>
          <a:chOff x="0" y="0"/>
          <a:chExt cx="0" cy="0"/>
        </a:xfrm>
      </p:grpSpPr>
      <p:sp>
        <p:nvSpPr>
          <p:cNvPr id="695" name="Shape 6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6" name="Shape 69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0" name="Shape 700"/>
        <p:cNvGrpSpPr/>
        <p:nvPr/>
      </p:nvGrpSpPr>
      <p:grpSpPr>
        <a:xfrm>
          <a:off x="0" y="0"/>
          <a:ext cx="0" cy="0"/>
          <a:chOff x="0" y="0"/>
          <a:chExt cx="0" cy="0"/>
        </a:xfrm>
      </p:grpSpPr>
      <p:sp>
        <p:nvSpPr>
          <p:cNvPr id="701" name="Shape 7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2" name="Shape 70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6" name="Shape 706"/>
        <p:cNvGrpSpPr/>
        <p:nvPr/>
      </p:nvGrpSpPr>
      <p:grpSpPr>
        <a:xfrm>
          <a:off x="0" y="0"/>
          <a:ext cx="0" cy="0"/>
          <a:chOff x="0" y="0"/>
          <a:chExt cx="0" cy="0"/>
        </a:xfrm>
      </p:grpSpPr>
      <p:sp>
        <p:nvSpPr>
          <p:cNvPr id="707" name="Shape 7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8" name="Shape 70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2" name="Shape 712"/>
        <p:cNvGrpSpPr/>
        <p:nvPr/>
      </p:nvGrpSpPr>
      <p:grpSpPr>
        <a:xfrm>
          <a:off x="0" y="0"/>
          <a:ext cx="0" cy="0"/>
          <a:chOff x="0" y="0"/>
          <a:chExt cx="0" cy="0"/>
        </a:xfrm>
      </p:grpSpPr>
      <p:sp>
        <p:nvSpPr>
          <p:cNvPr id="713" name="Shape 7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4" name="Shape 714"/>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5" name="Shape 71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1" name="Shape 72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