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oracle.com/javase/tutorial/essential/exception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en.wikipedia.org/wiki/Merge_sor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11700" y="3867625"/>
            <a:ext cx="4993500" cy="9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624475"/>
            <a:ext cx="4701600" cy="4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2606450"/>
            <a:ext cx="4701600" cy="4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311700" y="3601650"/>
            <a:ext cx="4701600" cy="4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700" y="3206425"/>
            <a:ext cx="5273100" cy="18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1700" y="20963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Конструкции языка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1.Задания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11700" y="2538875"/>
            <a:ext cx="5686200" cy="113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mapper = (s: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 i%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 *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mapper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 (acc, v) =&gt; acc + v }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11700" y="1115325"/>
            <a:ext cx="7881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Исправить ошибку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 список </a:t>
            </a:r>
            <a:r>
              <a:rPr b="1" lang="ru">
                <a:solidFill>
                  <a:srgbClr val="434343"/>
                </a:solidFill>
              </a:rPr>
              <a:t>List[Int],</a:t>
            </a:r>
            <a:r>
              <a:rPr lang="ru">
                <a:solidFill>
                  <a:srgbClr val="434343"/>
                </a:solidFill>
              </a:rPr>
              <a:t> в нем необходимо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нечетные числа умножить на 2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подсчитать сумму получившихся членов списка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>
                <a:solidFill>
                  <a:srgbClr val="434343"/>
                </a:solidFill>
              </a:rPr>
              <a:t>	lectures.lecture1.FixCompile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Задания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2399925"/>
            <a:ext cx="5222700" cy="15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fibs(num: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(num 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(num 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fibs(num 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+ fibs(num 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(fibs(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Исправить ошибку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Дана заготовка наивной реализации подсчета чисел Фибоначчи.Необходимо исправить код и вывести 9-ое число Фибоначчи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lectures.lecture1.Fibonacci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1. Задания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11700" y="2147974"/>
            <a:ext cx="7881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Оптимизировать код с помощью приемов ФП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Нужно доработать код, находящийся в пакете  </a:t>
            </a:r>
            <a:r>
              <a:rPr b="1" lang="ru">
                <a:solidFill>
                  <a:srgbClr val="434343"/>
                </a:solidFill>
              </a:rPr>
              <a:t>scala.lectures.lecture1</a:t>
            </a:r>
            <a:r>
              <a:rPr lang="ru">
                <a:solidFill>
                  <a:srgbClr val="434343"/>
                </a:solidFill>
              </a:rPr>
              <a:t> в файле</a:t>
            </a:r>
            <a:r>
              <a:rPr b="1" lang="ru">
                <a:solidFill>
                  <a:srgbClr val="434343"/>
                </a:solidFill>
              </a:rPr>
              <a:t> OptimizeByCurrying.scala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11700" y="3316999"/>
            <a:ext cx="7881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Оценить полученную оптимизацию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Допишите программу из </a:t>
            </a:r>
            <a:r>
              <a:rPr b="1" lang="ru">
                <a:solidFill>
                  <a:srgbClr val="434343"/>
                </a:solidFill>
              </a:rPr>
              <a:t>scala.lectures.lecture1.EvaluateOptimization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 предыдущей задачи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11700" y="1053950"/>
            <a:ext cx="7881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Дописать приложение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 </a:t>
            </a:r>
            <a:r>
              <a:rPr b="1" lang="ru">
                <a:solidFill>
                  <a:srgbClr val="434343"/>
                </a:solidFill>
              </a:rPr>
              <a:t>lectures.lecture1.FixTypeInference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   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11700" y="111532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45275" y="2833650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 и 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11700" y="2979450"/>
            <a:ext cx="4858800" cy="1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apply(): TestClassWithApply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unapply(arg: TestClassWithApply): Option[Unit]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11700" y="1115325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Apply, unapply и немного волшебства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имеет метод apply, то он может быть использован как функция фабрика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 компаньон часто используют для создания класса с помощью метода apply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применяеться в паттерн мэтчинге и для получения членов класса в оперциях присвоения. Подробнее про unapply будет рассказано в разделе про pattern  matching </a:t>
            </a:r>
            <a:r>
              <a:rPr lang="ru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 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11700" y="1167425"/>
            <a:ext cx="82632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публичный 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equals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apply и 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Конструкции языка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Исключительные ситуации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Задания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Задания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11700" y="2386475"/>
            <a:ext cx="5725800" cy="75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merge sort root method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mergeSort(data: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[Int]):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 = ???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11700" y="1079299"/>
            <a:ext cx="7881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Задания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11700" y="3970825"/>
            <a:ext cx="6421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ScalaTree(value: Int, left: Option[ScalaTree], right: Option[ScalaTree])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add(newValue: Int): ScalaTree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11700" y="1079300"/>
            <a:ext cx="7881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простое бинарное дерево поиска.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должна быть структура данных, реализуемая кейс классом </a:t>
            </a:r>
            <a:r>
              <a:rPr b="1" lang="ru">
                <a:solidFill>
                  <a:srgbClr val="434343"/>
                </a:solidFill>
              </a:rPr>
              <a:t>ScalaTree</a:t>
            </a:r>
            <a:r>
              <a:rPr lang="ru">
                <a:solidFill>
                  <a:srgbClr val="434343"/>
                </a:solidFill>
              </a:rPr>
              <a:t>, приведенным ниже.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 следующими свойствами: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левая ветка содержит значения, меньшие значения родителя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правая ветка содержит значения, большие значения родителя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значения, уже присутствующие в дереве, в него не добавляются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пустые значения(</a:t>
            </a:r>
            <a:r>
              <a:rPr b="1" lang="ru">
                <a:solidFill>
                  <a:srgbClr val="434343"/>
                </a:solidFill>
              </a:rPr>
              <a:t>null</a:t>
            </a:r>
            <a:r>
              <a:rPr lang="ru">
                <a:solidFill>
                  <a:srgbClr val="434343"/>
                </a:solidFill>
              </a:rPr>
              <a:t>) не допускаются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добавлять новые ноды можно только в корень дерева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этой структуры нужно реализовать генератор узлов. Генератор не должен использовать переменные или мутабильные структуры.</a:t>
            </a: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Задания на свободное время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1. Числа Фибоначчи еще раз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Написать алгоритм подсчета чисел Фибоначчи с использованием аккумулятора подсчитанных значений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Запрещено использовать переменные и мутабильные коллекции 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11700" y="2476502"/>
            <a:ext cx="78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11700" y="3404204"/>
            <a:ext cx="788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Ниде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Задания на свободное время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   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	 	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91		    171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-1   13  17   -1     155       -1  303      -1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Здесь, 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 обозначает, что потомок отстствует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77725" y="2698996"/>
            <a:ext cx="7881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Методы map и fold для дерева 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нашего дерева нужно определить методы обхода со следующими сигнатурами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map(f: (Int) =&gt; (Int)): ScalaTree</a:t>
            </a:r>
            <a:r>
              <a:rPr lang="ru">
                <a:solidFill>
                  <a:srgbClr val="434343"/>
                </a:solidFill>
              </a:rPr>
              <a:t>. Метод должен обойти все узлы дерева, применив к их значениям метод трансформации. На выходе должно быть получено дерево содержащее узлы с трансформированными значениями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