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 </a:t>
            </a:r>
            <a:r>
              <a:rPr lang="en-US"/>
              <a:t>Invasion Companies </a:t>
            </a:r>
            <a:r>
              <a:rPr lang="en-US" dirty="0"/>
              <a:t>in Russia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Lindeman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by Industry and Letter Grade: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Biggest Six Industries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9EE3E-6619-6F86-32CF-A5C7189B3B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9" y="1752581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D49A2-DA94-7CC0-A50F-A909B44C204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80" y="1771650"/>
            <a:ext cx="36576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DE0CDA-4F06-271B-3174-FF74A97F09D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96" y="178205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26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Schoolbook</vt:lpstr>
      <vt:lpstr>CITY SKETCH 16X9</vt:lpstr>
      <vt:lpstr>Post Invasion Companies in Russia</vt:lpstr>
      <vt:lpstr>Comparison by Industry and Letter Grade:  Biggest Six Industries</vt:lpstr>
      <vt:lpstr>Add a Slide Title - 1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Travis Lindeman</dc:creator>
  <cp:lastModifiedBy>Travis Lindeman</cp:lastModifiedBy>
  <cp:revision>3</cp:revision>
  <dcterms:created xsi:type="dcterms:W3CDTF">2023-07-10T15:02:54Z</dcterms:created>
  <dcterms:modified xsi:type="dcterms:W3CDTF">2023-07-10T16:07:25Z</dcterms:modified>
</cp:coreProperties>
</file>