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68" r:id="rId4"/>
    <p:sldId id="263" r:id="rId5"/>
    <p:sldId id="264" r:id="rId6"/>
    <p:sldId id="257" r:id="rId7"/>
    <p:sldId id="261" r:id="rId8"/>
    <p:sldId id="265" r:id="rId9"/>
    <p:sldId id="262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tralinde@gmail.com" TargetMode="External"/><Relationship Id="rId2" Type="http://schemas.openxmlformats.org/officeDocument/2006/relationships/hyperlink" Target="mailto:travis.lindeman@socom.mi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vadimtynchenko/list-of-companies-leaving-or-staying-in-russia" TargetMode="External"/><Relationship Id="rId4" Type="http://schemas.openxmlformats.org/officeDocument/2006/relationships/hyperlink" Target="https://github.com/tralinde/companies_in_russi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 </a:t>
            </a:r>
            <a:r>
              <a:rPr lang="en-US"/>
              <a:t>Invasion Companies </a:t>
            </a:r>
            <a:r>
              <a:rPr lang="en-US" dirty="0"/>
              <a:t>in Russia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Travis Lindeman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A5B9-F67F-38E2-88E2-74F2FB83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61E8-F4CF-3990-D3F2-C9529D155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Trending tags, identifying what makes a video trend</a:t>
            </a:r>
          </a:p>
          <a:p>
            <a:r>
              <a:rPr lang="en-US" dirty="0"/>
              <a:t>Duration of trending content</a:t>
            </a:r>
          </a:p>
          <a:p>
            <a:r>
              <a:rPr lang="en-US" dirty="0"/>
              <a:t>Identifying social media platforms in descriptions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A82BD-3DE2-9957-B778-2EA66EC2E296}"/>
              </a:ext>
            </a:extLst>
          </p:cNvPr>
          <p:cNvSpPr txBox="1"/>
          <p:nvPr/>
        </p:nvSpPr>
        <p:spPr>
          <a:xfrm>
            <a:off x="1513609" y="4049372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32675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AF5E-4726-3FCA-3646-6CC8BA08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145224"/>
          </a:xfrm>
        </p:spPr>
        <p:txBody>
          <a:bodyPr/>
          <a:lstStyle/>
          <a:p>
            <a:r>
              <a:rPr lang="en-US" dirty="0"/>
              <a:t>Contact Info, Repository &amp;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CCA1-8679-6A6E-6A9E-F91CC74A8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41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Contact Info</a:t>
            </a:r>
          </a:p>
          <a:p>
            <a:pPr lvl="1"/>
            <a:r>
              <a:rPr lang="en-US" sz="2600" dirty="0"/>
              <a:t>Travis Lindeman </a:t>
            </a:r>
          </a:p>
          <a:p>
            <a:pPr lvl="2"/>
            <a:r>
              <a:rPr lang="en-US" sz="2400" dirty="0">
                <a:hlinkClick r:id="rId2"/>
              </a:rPr>
              <a:t>travis.lindeman@socom.mil</a:t>
            </a:r>
            <a:endParaRPr lang="en-US" sz="2400" dirty="0"/>
          </a:p>
          <a:p>
            <a:pPr lvl="2"/>
            <a:r>
              <a:rPr lang="en-US" sz="2400" dirty="0">
                <a:hlinkClick r:id="rId3"/>
              </a:rPr>
              <a:t>tralinde@gmail.com</a:t>
            </a:r>
            <a:endParaRPr lang="en-US" sz="2400" dirty="0"/>
          </a:p>
          <a:p>
            <a:r>
              <a:rPr lang="en-US" sz="3300" dirty="0"/>
              <a:t>Repository link: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600" dirty="0">
                <a:hlinkClick r:id="rId4"/>
              </a:rPr>
              <a:t>https://github.com/tralinde/companies_in_russia</a:t>
            </a:r>
            <a:endParaRPr lang="en-US" sz="2600" dirty="0"/>
          </a:p>
          <a:p>
            <a:r>
              <a:rPr lang="en-US" sz="3300" dirty="0"/>
              <a:t>Dataset link: 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600" dirty="0">
                <a:hlinkClick r:id="rId5"/>
              </a:rPr>
              <a:t>https://www.kaggle.com/datasets/vadimtynchenko/list-of-companies-leaving-or-staying-in-russia</a:t>
            </a:r>
            <a:endParaRPr lang="en-US" sz="26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48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9FC5-B5D5-E232-2B47-446FDCCF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B104-3CF2-E9BA-0CBF-F497C3B5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52C49-D541-5504-B2E6-969D47994B2E}"/>
              </a:ext>
            </a:extLst>
          </p:cNvPr>
          <p:cNvSpPr txBox="1"/>
          <p:nvPr/>
        </p:nvSpPr>
        <p:spPr>
          <a:xfrm>
            <a:off x="25146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18137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9FC5-B5D5-E232-2B47-446FDCCF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03AFA4-BF98-E6E1-5B0F-4CF950AAA82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Most popular content creators</a:t>
            </a:r>
          </a:p>
          <a:p>
            <a:r>
              <a:rPr lang="en-US"/>
              <a:t>Analysis by video category</a:t>
            </a:r>
          </a:p>
          <a:p>
            <a:pPr lvl="1"/>
            <a:r>
              <a:rPr lang="en-US"/>
              <a:t>Most viewed</a:t>
            </a:r>
          </a:p>
          <a:p>
            <a:pPr lvl="1"/>
            <a:r>
              <a:rPr lang="en-US"/>
              <a:t>Most commented</a:t>
            </a:r>
          </a:p>
          <a:p>
            <a:r>
              <a:rPr lang="en-US"/>
              <a:t>Timeline between publication and trending status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4C3B4-D262-4FF2-3AE0-F5365A212DA8}"/>
              </a:ext>
            </a:extLst>
          </p:cNvPr>
          <p:cNvSpPr txBox="1"/>
          <p:nvPr/>
        </p:nvSpPr>
        <p:spPr>
          <a:xfrm>
            <a:off x="25146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98709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FF33-7759-EC24-FA86-F5440707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73" y="195986"/>
            <a:ext cx="10515600" cy="1325563"/>
          </a:xfrm>
        </p:spPr>
        <p:txBody>
          <a:bodyPr/>
          <a:lstStyle/>
          <a:p>
            <a:r>
              <a:rPr lang="en-US" dirty="0"/>
              <a:t>Data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CA67-33F1-BECB-6FF6-F8CB2996A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609" y="1358034"/>
            <a:ext cx="10515600" cy="4351338"/>
          </a:xfrm>
        </p:spPr>
        <p:txBody>
          <a:bodyPr/>
          <a:lstStyle/>
          <a:p>
            <a:r>
              <a:rPr lang="en-US" dirty="0"/>
              <a:t>Channel name</a:t>
            </a:r>
          </a:p>
          <a:p>
            <a:r>
              <a:rPr lang="en-US" dirty="0"/>
              <a:t>Trending date</a:t>
            </a:r>
          </a:p>
          <a:p>
            <a:r>
              <a:rPr lang="en-US" dirty="0"/>
              <a:t>Publish time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Comment count</a:t>
            </a:r>
          </a:p>
          <a:p>
            <a:r>
              <a:rPr lang="en-US" dirty="0"/>
              <a:t>Video Id</a:t>
            </a:r>
          </a:p>
          <a:p>
            <a:r>
              <a:rPr lang="en-US" dirty="0"/>
              <a:t>Category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63A429-1917-3EEF-F56E-16779D7CAB1F}"/>
              </a:ext>
            </a:extLst>
          </p:cNvPr>
          <p:cNvGrpSpPr/>
          <p:nvPr/>
        </p:nvGrpSpPr>
        <p:grpSpPr>
          <a:xfrm>
            <a:off x="3886200" y="762000"/>
            <a:ext cx="8132620" cy="5228359"/>
            <a:chOff x="5104255" y="1825625"/>
            <a:chExt cx="6249545" cy="36891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72CBD46-C24B-8F44-F617-BC86E411A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4255" y="1825625"/>
              <a:ext cx="6249545" cy="368912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B37133-9BA9-E94A-8ADC-3F696ED7CE97}"/>
                </a:ext>
              </a:extLst>
            </p:cNvPr>
            <p:cNvSpPr/>
            <p:nvPr/>
          </p:nvSpPr>
          <p:spPr>
            <a:xfrm>
              <a:off x="5264209" y="1825625"/>
              <a:ext cx="1602583" cy="368912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DA7B98-96E1-6683-BEB7-73C8BCAE1E0F}"/>
                </a:ext>
              </a:extLst>
            </p:cNvPr>
            <p:cNvSpPr/>
            <p:nvPr/>
          </p:nvSpPr>
          <p:spPr>
            <a:xfrm>
              <a:off x="7940002" y="1825625"/>
              <a:ext cx="263222" cy="368912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5B490BA-2504-277B-6923-05C81DEED74E}"/>
              </a:ext>
            </a:extLst>
          </p:cNvPr>
          <p:cNvSpPr txBox="1"/>
          <p:nvPr/>
        </p:nvSpPr>
        <p:spPr>
          <a:xfrm>
            <a:off x="1513609" y="4049372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37310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F471-CE0F-E83D-9D1E-3F11E509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F795-2A2D-F82F-AC6F-4612AB18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data</a:t>
            </a:r>
          </a:p>
          <a:p>
            <a:r>
              <a:rPr lang="en-US" dirty="0"/>
              <a:t>Time formatting consistency</a:t>
            </a:r>
          </a:p>
          <a:p>
            <a:pPr lvl="1"/>
            <a:r>
              <a:rPr lang="en-US" dirty="0"/>
              <a:t>Converting time to integers</a:t>
            </a:r>
          </a:p>
          <a:p>
            <a:pPr lvl="1"/>
            <a:r>
              <a:rPr lang="en-US" dirty="0"/>
              <a:t>Date/time formatting</a:t>
            </a:r>
          </a:p>
          <a:p>
            <a:r>
              <a:rPr lang="en-US" dirty="0"/>
              <a:t>Removing outliers</a:t>
            </a:r>
          </a:p>
          <a:p>
            <a:r>
              <a:rPr lang="en-US" dirty="0"/>
              <a:t>Visual clarity on category ids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19B16-88B0-C31E-1B69-1569A89DF86B}"/>
              </a:ext>
            </a:extLst>
          </p:cNvPr>
          <p:cNvSpPr txBox="1"/>
          <p:nvPr/>
        </p:nvSpPr>
        <p:spPr>
          <a:xfrm>
            <a:off x="1513609" y="4049372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6442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by Industry: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Biggest Six Industries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49EE3E-6619-6F86-32CF-A5C7189B3BD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71650"/>
            <a:ext cx="36576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8D49A2-DA94-7CC0-A50F-A909B44C204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771650"/>
            <a:ext cx="3657600" cy="3657600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E8AC5BF-36CB-34A3-9CD7-3C8C22B73B72}"/>
              </a:ext>
            </a:extLst>
          </p:cNvPr>
          <p:cNvSpPr txBox="1">
            <a:spLocks/>
          </p:cNvSpPr>
          <p:nvPr/>
        </p:nvSpPr>
        <p:spPr>
          <a:xfrm>
            <a:off x="458440" y="5652412"/>
            <a:ext cx="11276360" cy="748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Industry comparison does not show significant differences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by Country of Origin: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10 Countries with the Most Companies in Russia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E8AC5BF-36CB-34A3-9CD7-3C8C22B73B72}"/>
              </a:ext>
            </a:extLst>
          </p:cNvPr>
          <p:cNvSpPr txBox="1">
            <a:spLocks/>
          </p:cNvSpPr>
          <p:nvPr/>
        </p:nvSpPr>
        <p:spPr>
          <a:xfrm>
            <a:off x="458440" y="5652412"/>
            <a:ext cx="11276360" cy="748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Geopolitical positions correlate with company operations in Russia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47185-F9AC-06DA-A082-E9D2576F1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52600"/>
            <a:ext cx="3952649" cy="3689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729870-8B45-7F32-33BD-80876298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752600"/>
            <a:ext cx="4038600" cy="37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00F3-016F-0B0A-E0B1-82EB8605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BF114-242C-4BC1-BE88-010715F92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100</TotalTime>
  <Words>195</Words>
  <Application>Microsoft Office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Schoolbook</vt:lpstr>
      <vt:lpstr>CITY SKETCH 16X9</vt:lpstr>
      <vt:lpstr>Post Invasion Companies in Russia</vt:lpstr>
      <vt:lpstr>Stakeholder Interest</vt:lpstr>
      <vt:lpstr>Agenda</vt:lpstr>
      <vt:lpstr>Data of Interest</vt:lpstr>
      <vt:lpstr>Data Cleaning</vt:lpstr>
      <vt:lpstr>Comparison by Industry:  Biggest Six Industries</vt:lpstr>
      <vt:lpstr>Add a Slide Title - 1</vt:lpstr>
      <vt:lpstr>Comparison by Country of Origin:  10 Countries with the Most Companies in Russia</vt:lpstr>
      <vt:lpstr>PowerPoint Presentation</vt:lpstr>
      <vt:lpstr>Future Project Plans</vt:lpstr>
      <vt:lpstr>Contact Info, Repository &amp;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Travis Lindeman</dc:creator>
  <cp:lastModifiedBy>Travis Lindeman</cp:lastModifiedBy>
  <cp:revision>5</cp:revision>
  <dcterms:created xsi:type="dcterms:W3CDTF">2023-07-10T15:02:54Z</dcterms:created>
  <dcterms:modified xsi:type="dcterms:W3CDTF">2023-07-10T19:11:30Z</dcterms:modified>
</cp:coreProperties>
</file>