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5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Covid Death Rates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Travis Lindeman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734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</TotalTime>
  <Words>40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</vt:lpstr>
      <vt:lpstr>Covid Death Rates Analysis</vt:lpstr>
      <vt:lpstr>Title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Death Rates Analysis</dc:title>
  <dc:creator>Travis Lindeman</dc:creator>
  <cp:lastModifiedBy>Travis Lindeman</cp:lastModifiedBy>
  <cp:revision>1</cp:revision>
  <dcterms:created xsi:type="dcterms:W3CDTF">2023-08-02T21:59:27Z</dcterms:created>
  <dcterms:modified xsi:type="dcterms:W3CDTF">2023-08-02T22:00:38Z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