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8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6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4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4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2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6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3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3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3">
            <a:extLst>
              <a:ext uri="{FF2B5EF4-FFF2-40B4-BE49-F238E27FC236}">
                <a16:creationId xmlns:a16="http://schemas.microsoft.com/office/drawing/2014/main" id="{3EE31B33-9FD3-6863-4CCB-5EEBB60745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5410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498600-E1CA-DA95-15F1-C5DFF5141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US" sz="6600" b="1" dirty="0" err="1">
                <a:solidFill>
                  <a:srgbClr val="FFFFFF"/>
                </a:solidFill>
                <a:latin typeface="Bahnschrift SemiBold" panose="020B0502040204020203" pitchFamily="34" charset="0"/>
                <a:cs typeface="Aharoni" panose="020F0502020204030204" pitchFamily="2" charset="-79"/>
              </a:rPr>
              <a:t>Y</a:t>
            </a:r>
            <a:r>
              <a:rPr lang="en-US" sz="6600" b="1" i="0" dirty="0" err="1">
                <a:solidFill>
                  <a:srgbClr val="FFFFFF"/>
                </a:solidFill>
                <a:effectLst/>
                <a:latin typeface="Bahnschrift SemiBold" panose="020B0502040204020203" pitchFamily="34" charset="0"/>
                <a:cs typeface="Aharoni" panose="020F0502020204030204" pitchFamily="2" charset="-79"/>
              </a:rPr>
              <a:t>outube</a:t>
            </a:r>
            <a:r>
              <a:rPr lang="en-US" sz="6600" b="1" i="0" dirty="0">
                <a:solidFill>
                  <a:srgbClr val="FFFFFF"/>
                </a:solidFill>
                <a:effectLst/>
                <a:latin typeface="Bahnschrift SemiBold" panose="020B0502040204020203" pitchFamily="34" charset="0"/>
                <a:cs typeface="Aharoni" panose="020F0502020204030204" pitchFamily="2" charset="-79"/>
              </a:rPr>
              <a:t> Analytics from 2011 in the U.S.</a:t>
            </a:r>
            <a:br>
              <a:rPr lang="en-US" sz="6600" b="1" i="0" dirty="0">
                <a:solidFill>
                  <a:srgbClr val="FFFFFF"/>
                </a:solidFill>
                <a:effectLst/>
                <a:latin typeface="-apple-system"/>
              </a:rPr>
            </a:b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E0061-432E-59DE-511D-FD2248FFE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>
            <a:normAutofit/>
          </a:bodyPr>
          <a:lstStyle/>
          <a:p>
            <a:endParaRPr lang="en-US" sz="2200">
              <a:solidFill>
                <a:srgbClr val="FFFFFF"/>
              </a:solidFill>
            </a:endParaRP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75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355E-360F-1D8C-2DD1-A5788641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5D200-BFC7-AAB3-58C3-FFC811F1E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 content creators</a:t>
            </a:r>
          </a:p>
          <a:p>
            <a:r>
              <a:rPr lang="en-US" dirty="0"/>
              <a:t>Most popular videos</a:t>
            </a:r>
          </a:p>
          <a:p>
            <a:r>
              <a:rPr lang="en-US" dirty="0"/>
              <a:t>Trending tags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1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B8C6-332A-42F0-75D4-D835CD70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C19FD-D7A9-A0B4-2AE3-6BCDCF7B0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9A48B-57C8-F32E-B769-1C9783DA7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5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6539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2F1D1A"/>
      </a:dk2>
      <a:lt2>
        <a:srgbClr val="F2F0F3"/>
      </a:lt2>
      <a:accent1>
        <a:srgbClr val="75B03E"/>
      </a:accent1>
      <a:accent2>
        <a:srgbClr val="9CA931"/>
      </a:accent2>
      <a:accent3>
        <a:srgbClr val="C39B45"/>
      </a:accent3>
      <a:accent4>
        <a:srgbClr val="B75835"/>
      </a:accent4>
      <a:accent5>
        <a:srgbClr val="C9475A"/>
      </a:accent5>
      <a:accent6>
        <a:srgbClr val="B7357E"/>
      </a:accent6>
      <a:hlink>
        <a:srgbClr val="BF4441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</TotalTime>
  <Words>22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-apple-system</vt:lpstr>
      <vt:lpstr>Arial</vt:lpstr>
      <vt:lpstr>Avenir Next LT Pro</vt:lpstr>
      <vt:lpstr>AvenirNext LT Pro Medium</vt:lpstr>
      <vt:lpstr>Bahnschrift SemiBold</vt:lpstr>
      <vt:lpstr>Posterama</vt:lpstr>
      <vt:lpstr>Segoe UI Semilight</vt:lpstr>
      <vt:lpstr>ExploreVTI</vt:lpstr>
      <vt:lpstr>Youtube Analytics from 2011 in the U.S. </vt:lpstr>
      <vt:lpstr>Stakeholder Interest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Analytics from 2011 in the U.S. </dc:title>
  <dc:creator>Joshlyn Jamerson</dc:creator>
  <cp:lastModifiedBy>Joshlyn Jamerson</cp:lastModifiedBy>
  <cp:revision>4</cp:revision>
  <dcterms:created xsi:type="dcterms:W3CDTF">2023-06-26T21:34:06Z</dcterms:created>
  <dcterms:modified xsi:type="dcterms:W3CDTF">2023-06-27T16:30:03Z</dcterms:modified>
</cp:coreProperties>
</file>