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56" r:id="rId2"/>
    <p:sldId id="262" r:id="rId3"/>
    <p:sldId id="257" r:id="rId4"/>
    <p:sldId id="263" r:id="rId5"/>
    <p:sldId id="258" r:id="rId6"/>
    <p:sldId id="259" r:id="rId7"/>
    <p:sldId id="260"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0327" autoAdjust="0"/>
  </p:normalViewPr>
  <p:slideViewPr>
    <p:cSldViewPr snapToGrid="0">
      <p:cViewPr varScale="1">
        <p:scale>
          <a:sx n="103" d="100"/>
          <a:sy n="103" d="100"/>
        </p:scale>
        <p:origin x="11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5</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err="1">
                <a:solidFill>
                  <a:srgbClr val="FFFFFF"/>
                </a:solidFill>
                <a:latin typeface="Bahnschrift SemiBold" panose="020B0502040204020203" pitchFamily="34" charset="0"/>
                <a:cs typeface="Aharoni" panose="020F0502020204030204" pitchFamily="2" charset="-79"/>
              </a:rPr>
              <a:t>Y</a:t>
            </a:r>
            <a:r>
              <a:rPr lang="en-US" sz="6600" b="1" i="0" dirty="0" err="1">
                <a:solidFill>
                  <a:srgbClr val="FFFFFF"/>
                </a:solidFill>
                <a:effectLst/>
                <a:latin typeface="Bahnschrift SemiBold" panose="020B0502040204020203" pitchFamily="34" charset="0"/>
                <a:cs typeface="Aharoni" panose="020F0502020204030204" pitchFamily="2" charset="-79"/>
              </a:rPr>
              <a:t>outube</a:t>
            </a:r>
            <a:r>
              <a:rPr lang="en-US" sz="6600" b="1" i="0" dirty="0">
                <a:solidFill>
                  <a:srgbClr val="FFFFFF"/>
                </a:solidFill>
                <a:effectLst/>
                <a:latin typeface="Bahnschrift SemiBold" panose="020B0502040204020203" pitchFamily="34" charset="0"/>
                <a:cs typeface="Aharoni" panose="020F0502020204030204" pitchFamily="2" charset="-79"/>
              </a:rPr>
              <a:t>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2142067"/>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195384" y="78154"/>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272F5E4-D6C4-2144-3A65-4EB0A65381E1}"/>
              </a:ext>
            </a:extLst>
          </p:cNvPr>
          <p:cNvPicPr>
            <a:picLocks noChangeAspect="1"/>
          </p:cNvPicPr>
          <p:nvPr/>
        </p:nvPicPr>
        <p:blipFill>
          <a:blip r:embed="rId3"/>
          <a:stretch>
            <a:fillRect/>
          </a:stretch>
        </p:blipFill>
        <p:spPr>
          <a:xfrm>
            <a:off x="0" y="17213"/>
            <a:ext cx="12192000" cy="6823574"/>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TotalTime>
  <Words>293</Words>
  <Application>Microsoft Office PowerPoint</Application>
  <PresentationFormat>Widescreen</PresentationFormat>
  <Paragraphs>38</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Avenir Next LT Pro</vt:lpstr>
      <vt:lpstr>AvenirNext LT Pro Medium</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PowerPoint Presentation</vt:lpstr>
      <vt:lpstr>PowerPoint Presentation</vt:lpstr>
      <vt:lpstr>PowerPoint Presentation</vt:lpstr>
      <vt:lpstr>Data Cleaning</vt:lpstr>
      <vt:lpstr>Future Project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Joshlyn Jamerson</cp:lastModifiedBy>
  <cp:revision>7</cp:revision>
  <dcterms:created xsi:type="dcterms:W3CDTF">2023-06-26T21:34:06Z</dcterms:created>
  <dcterms:modified xsi:type="dcterms:W3CDTF">2023-06-27T22:01:34Z</dcterms:modified>
</cp:coreProperties>
</file>