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PT Sans Narrow" panose="020B0506020203020204" pitchFamily="3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hxacgW0jIKDbS7duJfSgHHKPB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15C3F2-27BE-4E10-9E40-876FBA4170F7}">
  <a:tblStyle styleId="{6A15C3F2-27BE-4E10-9E40-876FBA4170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93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7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7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" name="Google Shape;17;p7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8" name="Google Shape;18;p7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7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0" name="Google Shape;20;p7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21" name="Google Shape;21;p7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3" name="Google Shape;23;p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1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title"/>
          </p:nvPr>
        </p:nvSpPr>
        <p:spPr>
          <a:xfrm>
            <a:off x="311700" y="1356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BLOCKCHAIN PASSBOOK</a:t>
            </a:r>
            <a:endParaRPr/>
          </a:p>
        </p:txBody>
      </p:sp>
      <p:pic>
        <p:nvPicPr>
          <p:cNvPr id="67" name="Google Shape;6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126" y="843075"/>
            <a:ext cx="5097750" cy="41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329900" y="299225"/>
            <a:ext cx="6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Blockchain for whom: </a:t>
            </a:r>
            <a:r>
              <a:rPr lang="en" sz="1700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Genesis</a:t>
            </a:r>
            <a:endParaRPr sz="1700" b="0" i="0" u="none" strike="noStrike" cap="none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3" name="Google Shape;73;p2"/>
          <p:cNvGraphicFramePr/>
          <p:nvPr>
            <p:extLst>
              <p:ext uri="{D42A27DB-BD31-4B8C-83A1-F6EECF244321}">
                <p14:modId xmlns:p14="http://schemas.microsoft.com/office/powerpoint/2010/main" val="3049316474"/>
              </p:ext>
            </p:extLst>
          </p:nvPr>
        </p:nvGraphicFramePr>
        <p:xfrm>
          <a:off x="1082588" y="1022913"/>
          <a:ext cx="6978825" cy="3307837"/>
        </p:xfrm>
        <a:graphic>
          <a:graphicData uri="http://schemas.openxmlformats.org/drawingml/2006/table">
            <a:tbl>
              <a:tblPr>
                <a:noFill/>
                <a:tableStyleId>{6A15C3F2-27BE-4E10-9E40-876FBA4170F7}</a:tableStyleId>
              </a:tblPr>
              <a:tblGrid>
                <a:gridCol w="167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u="none" strike="noStrike" cap="none"/>
                        <a:t>Block Number</a:t>
                      </a:r>
                      <a:endParaRPr sz="1200" b="1" u="none" strike="noStrike" cap="none"/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u="none" strike="noStrike" cap="none"/>
                        <a:t>Timestamp</a:t>
                      </a:r>
                      <a:endParaRPr sz="1200" b="1" u="none" strike="noStrike" cap="none"/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dirty="0"/>
                        <a:t>1705731165.2163641</a:t>
                      </a:r>
                      <a:endParaRPr sz="1200" b="1" u="none" strike="noStrike" cap="none" dirty="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u="none" strike="noStrike" cap="none" dirty="0"/>
                        <a:t>transactions</a:t>
                      </a:r>
                      <a:endParaRPr sz="1200" b="1" u="none" strike="noStrike" cap="none" dirty="0"/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dirty="0"/>
                        <a:t>No Transactions First Genesis Block</a:t>
                      </a:r>
                      <a:endParaRPr sz="1200" b="1" u="none" strike="noStrike" cap="none" dirty="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u="none" strike="noStrike" cap="none" dirty="0"/>
                        <a:t>Gas fee</a:t>
                      </a:r>
                      <a:endParaRPr sz="1200" b="1" u="none" strike="noStrike" cap="none" dirty="0"/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dirty="0"/>
                        <a:t>0.1</a:t>
                      </a:r>
                      <a:endParaRPr sz="1200" b="1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u="none" strike="noStrike" cap="none"/>
                        <a:t>Nonce</a:t>
                      </a:r>
                      <a:endParaRPr sz="1200" b="1" u="none" strike="noStrike" cap="none"/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 sz="1200" b="1" u="none" strike="noStrike" cap="none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u="none" strike="noStrike" cap="none" dirty="0"/>
                        <a:t>Current hash</a:t>
                      </a:r>
                      <a:endParaRPr sz="1200" b="1" u="none" strike="noStrike" cap="none" dirty="0"/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dirty="0"/>
                        <a:t>7433b02c2f1d50b35fff5c48a5ba7815c1cf5b0ae274cac1f2048dee218ef194</a:t>
                      </a:r>
                      <a:endParaRPr sz="1200" b="1" u="none" strike="noStrike" cap="none" dirty="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u="none" strike="noStrike" cap="none"/>
                        <a:t>Previous Hash</a:t>
                      </a:r>
                      <a:endParaRPr sz="1200" b="1" u="none" strike="noStrike" cap="none"/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dirty="0"/>
                        <a:t>No previous Hash. Since this is the first block</a:t>
                      </a:r>
                      <a:endParaRPr sz="1200" b="1" u="none" strike="noStrike" cap="none" dirty="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3"/>
          <p:cNvGraphicFramePr/>
          <p:nvPr>
            <p:extLst>
              <p:ext uri="{D42A27DB-BD31-4B8C-83A1-F6EECF244321}">
                <p14:modId xmlns:p14="http://schemas.microsoft.com/office/powerpoint/2010/main" val="3495233358"/>
              </p:ext>
            </p:extLst>
          </p:nvPr>
        </p:nvGraphicFramePr>
        <p:xfrm>
          <a:off x="1082588" y="1022900"/>
          <a:ext cx="6978825" cy="3075474"/>
        </p:xfrm>
        <a:graphic>
          <a:graphicData uri="http://schemas.openxmlformats.org/drawingml/2006/table">
            <a:tbl>
              <a:tblPr>
                <a:noFill/>
                <a:tableStyleId>{6A15C3F2-27BE-4E10-9E40-876FBA4170F7}</a:tableStyleId>
              </a:tblPr>
              <a:tblGrid>
                <a:gridCol w="167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u="none" strike="noStrike" cap="none"/>
                        <a:t>Block Number</a:t>
                      </a:r>
                      <a:endParaRPr sz="1200" b="1" u="none" strike="noStrike" cap="none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u="none" strike="noStrike" cap="none"/>
                        <a:t>Timestamp</a:t>
                      </a:r>
                      <a:endParaRPr sz="1200" b="1" u="none" strike="noStrike" cap="none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dirty="0"/>
                        <a:t> 1705731165.3147333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u="none" strike="noStrike" cap="none" dirty="0"/>
                        <a:t>Gas fee</a:t>
                      </a:r>
                      <a:endParaRPr sz="1200" b="1" u="none" strike="noStrike" cap="none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dirty="0"/>
                        <a:t> 0.1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u="none" strike="noStrike" cap="none"/>
                        <a:t>Nonce</a:t>
                      </a:r>
                      <a:endParaRPr sz="1200" b="1" u="none" strike="noStrike" cap="none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 34348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u="none" strike="noStrike" cap="none"/>
                        <a:t>Current hash</a:t>
                      </a:r>
                      <a:endParaRPr sz="1200" b="1" u="none" strike="noStrike" cap="none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dirty="0"/>
                        <a:t>ca15f535b8700fb8be434fe2da7d5f1bad9cd3db5603c51b0ce92d223ebf9070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u="none" strike="noStrike" cap="none"/>
                        <a:t>Previous Hash</a:t>
                      </a:r>
                      <a:endParaRPr sz="1200" b="1" u="none" strike="noStrike" cap="none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dirty="0"/>
                        <a:t>7433b02c2f1d50b35fff5c48a5ba7815c1cf5b0ae274cac1f2048dee218ef194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9" name="Google Shape;79;p3"/>
          <p:cNvSpPr txBox="1"/>
          <p:nvPr/>
        </p:nvSpPr>
        <p:spPr>
          <a:xfrm>
            <a:off x="329900" y="299225"/>
            <a:ext cx="7834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EF6C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Blockchain for whom: Teacher Zara</a:t>
            </a:r>
            <a:endParaRPr lang="en-IN" sz="2400" dirty="0"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329900" y="299225"/>
            <a:ext cx="6805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EF6C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Blockchain for whom: Friend &amp; Family Member</a:t>
            </a:r>
            <a:endParaRPr lang="en-IN" sz="2400" dirty="0">
              <a:effectLst/>
            </a:endParaRPr>
          </a:p>
        </p:txBody>
      </p:sp>
      <p:graphicFrame>
        <p:nvGraphicFramePr>
          <p:cNvPr id="73" name="Google Shape;73;p2"/>
          <p:cNvGraphicFramePr/>
          <p:nvPr>
            <p:extLst>
              <p:ext uri="{D42A27DB-BD31-4B8C-83A1-F6EECF244321}">
                <p14:modId xmlns:p14="http://schemas.microsoft.com/office/powerpoint/2010/main" val="620391567"/>
              </p:ext>
            </p:extLst>
          </p:nvPr>
        </p:nvGraphicFramePr>
        <p:xfrm>
          <a:off x="1082588" y="1022913"/>
          <a:ext cx="6978825" cy="3075474"/>
        </p:xfrm>
        <a:graphic>
          <a:graphicData uri="http://schemas.openxmlformats.org/drawingml/2006/table">
            <a:tbl>
              <a:tblPr>
                <a:noFill/>
                <a:tableStyleId>{6A15C3F2-27BE-4E10-9E40-876FBA4170F7}</a:tableStyleId>
              </a:tblPr>
              <a:tblGrid>
                <a:gridCol w="167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u="none" strike="noStrike" cap="none"/>
                        <a:t>Block Number</a:t>
                      </a:r>
                      <a:endParaRPr sz="1200" b="1" u="none" strike="noStrike" cap="none"/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u="none" strike="noStrike" cap="none"/>
                        <a:t>Timestamp</a:t>
                      </a:r>
                      <a:endParaRPr sz="1200" b="1" u="none" strike="noStrike" cap="none"/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dirty="0"/>
                        <a:t>1705731165.6874862</a:t>
                      </a:r>
                      <a:endParaRPr sz="1200" b="1" u="none" strike="noStrike" cap="none" dirty="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u="none" strike="noStrike" cap="none" dirty="0"/>
                        <a:t>Gas fee</a:t>
                      </a:r>
                      <a:endParaRPr sz="1200" b="1" u="none" strike="noStrike" cap="none" dirty="0"/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dirty="0"/>
                        <a:t>0.1</a:t>
                      </a:r>
                      <a:endParaRPr sz="1200" b="1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u="none" strike="noStrike" cap="none"/>
                        <a:t>Nonce</a:t>
                      </a:r>
                      <a:endParaRPr sz="1200" b="1" u="none" strike="noStrike" cap="none"/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dirty="0"/>
                        <a:t>134796</a:t>
                      </a:r>
                      <a:endParaRPr sz="1200" b="1" u="none" strike="noStrike" cap="none" dirty="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u="none" strike="noStrike" cap="none"/>
                        <a:t>Current hash</a:t>
                      </a:r>
                      <a:endParaRPr sz="1200" b="1" u="none" strike="noStrike" cap="none"/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dirty="0"/>
                        <a:t>bf0819f1111c068b08f000600931027dbefe39ce7f8907ab376ebdfd9f90fa75</a:t>
                      </a:r>
                      <a:endParaRPr sz="1200" b="1" u="none" strike="noStrike" cap="none" dirty="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u="none" strike="noStrike" cap="none"/>
                        <a:t>Previous Hash</a:t>
                      </a:r>
                      <a:endParaRPr sz="1200" b="1" u="none" strike="noStrike" cap="none"/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dirty="0"/>
                        <a:t>ca15f535b8700fb8be434fe2da7d5f1bad9cd3db5603c51b0ce92d223ebf9070</a:t>
                      </a:r>
                      <a:endParaRPr sz="1200" b="1" u="none" strike="noStrike" cap="none" dirty="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75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I have learned about creating, verifying and validating of blocks and transactions in a blockchain</a:t>
            </a:r>
            <a:endParaRPr dirty="0"/>
          </a:p>
        </p:txBody>
      </p:sp>
      <p:sp>
        <p:nvSpPr>
          <p:cNvPr id="85" name="Google Shape;85;p4"/>
          <p:cNvSpPr txBox="1"/>
          <p:nvPr/>
        </p:nvSpPr>
        <p:spPr>
          <a:xfrm>
            <a:off x="329900" y="299225"/>
            <a:ext cx="3493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Blockchain Learnings:</a:t>
            </a:r>
            <a:endParaRPr sz="1700" b="0" i="0" u="none" strike="noStrike" cap="non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311700" y="4397875"/>
            <a:ext cx="3709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Created by:        Your Name</a:t>
            </a:r>
            <a:endParaRPr sz="9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On-screen Show (16:9)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PT Sans Narrow</vt:lpstr>
      <vt:lpstr>Open Sans</vt:lpstr>
      <vt:lpstr>Arial</vt:lpstr>
      <vt:lpstr>Tropic</vt:lpstr>
      <vt:lpstr>BLOCKCHAIN PASSBOOK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PASSBOOK</dc:title>
  <cp:lastModifiedBy>Bunny Pranav</cp:lastModifiedBy>
  <cp:revision>2</cp:revision>
  <dcterms:modified xsi:type="dcterms:W3CDTF">2024-01-20T06:16:29Z</dcterms:modified>
</cp:coreProperties>
</file>