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95EDBA-1765-4E0F-8D0E-1C8E939DB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00961C-FF40-4481-BBD8-4BB0F7470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DC3EF1-1ABC-4469-AE92-EA18838AA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9AEF-8D79-4C23-98A1-226F8F333B59}" type="datetimeFigureOut">
              <a:rPr kumimoji="1" lang="ja-JP" altLang="en-US" smtClean="0"/>
              <a:t>2020/7/26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7C0FE5-C2EC-45F4-B733-977C0345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635845-0D60-4A0F-A1A3-2B16ED3C7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949A-5E4A-4BF3-87CD-B98356047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82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E5CF2B-34F5-41E0-80A9-5840C5D76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A1DD84-2F3F-4C6C-8E7B-E8A55F7FD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9CEE93-3F18-403F-BB50-289CC2E5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9AEF-8D79-4C23-98A1-226F8F333B59}" type="datetimeFigureOut">
              <a:rPr kumimoji="1" lang="ja-JP" altLang="en-US" smtClean="0"/>
              <a:t>2020/7/26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C6AE3C-0B1E-4D43-A429-F17D5C76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69B920-2338-484D-B93C-067F7DE5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949A-5E4A-4BF3-87CD-B98356047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025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F02079C-A498-4150-B316-053126569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34970A-B17B-43BF-8953-6FBB3EB6E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B45F04-42A4-4115-AA47-E931F796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9AEF-8D79-4C23-98A1-226F8F333B59}" type="datetimeFigureOut">
              <a:rPr kumimoji="1" lang="ja-JP" altLang="en-US" smtClean="0"/>
              <a:t>2020/7/26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0DE2CB-5440-4B0D-AF6B-BD1B22AF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470354-6CE8-4D04-AF67-A5FDC433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949A-5E4A-4BF3-87CD-B98356047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8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D902E5-57D9-42BF-8144-E21822AD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B820F8-8E5C-4F2F-A9BD-223C31F9B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3DB4FB-AC39-4BE3-B520-53B8FD37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9AEF-8D79-4C23-98A1-226F8F333B59}" type="datetimeFigureOut">
              <a:rPr kumimoji="1" lang="ja-JP" altLang="en-US" smtClean="0"/>
              <a:t>2020/7/26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24861D-6496-4528-AF1C-84F829A1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5288D2-C60E-4955-AE22-55F3763C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949A-5E4A-4BF3-87CD-B98356047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09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A70FA4-B660-44BD-84FB-98AA517E2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A5C72B-746E-4882-B5C4-FE40D7375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13D9F4-D092-465E-B3F5-C9869612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9AEF-8D79-4C23-98A1-226F8F333B59}" type="datetimeFigureOut">
              <a:rPr kumimoji="1" lang="ja-JP" altLang="en-US" smtClean="0"/>
              <a:t>2020/7/26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7CD8AE-D612-4908-8589-D01A0FB21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A75D70-484A-49A8-AD3B-E1649589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949A-5E4A-4BF3-87CD-B98356047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9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081800-5C55-4186-B3F2-5845E483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78D787-5606-4142-BC14-D07FD180F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24BFFF8-0D9E-457C-98B9-4BA622F4D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90D26F-6881-4F1F-8BFF-25E905285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9AEF-8D79-4C23-98A1-226F8F333B59}" type="datetimeFigureOut">
              <a:rPr kumimoji="1" lang="ja-JP" altLang="en-US" smtClean="0"/>
              <a:t>2020/7/26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396F19-2462-477C-9442-20083477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15BEA5-90EE-4C19-BC0B-FB84E8B0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949A-5E4A-4BF3-87CD-B98356047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93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BCA28E-D443-4CA2-AF71-AC470DF6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968436-B2E6-4D66-9FC4-163DE7498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DCB8304-A34D-4F21-A867-4AB55D9E6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C279EC9-A167-45BC-93ED-C9ED47D70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E9469DC-8B70-420B-9C73-C94CDE6F1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1574891-C9D3-4D08-B046-4A925938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9AEF-8D79-4C23-98A1-226F8F333B59}" type="datetimeFigureOut">
              <a:rPr kumimoji="1" lang="ja-JP" altLang="en-US" smtClean="0"/>
              <a:t>2020/7/26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665D1A7-0345-493D-8CF1-9D0F972F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E859302-49F7-4CA1-9FDC-0B7848EA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949A-5E4A-4BF3-87CD-B98356047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92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9CF9EC-3B0D-4419-825F-E5066C86D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66A8E12-5ECF-4A53-A354-8E21237BB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9AEF-8D79-4C23-98A1-226F8F333B59}" type="datetimeFigureOut">
              <a:rPr kumimoji="1" lang="ja-JP" altLang="en-US" smtClean="0"/>
              <a:t>2020/7/26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A36DCA8-9385-4AC4-8AE0-07BE3031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803ABF-4532-4558-8F82-FBFF40D2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949A-5E4A-4BF3-87CD-B98356047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59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6400F05-9E51-4980-AADE-7D160EA4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9AEF-8D79-4C23-98A1-226F8F333B59}" type="datetimeFigureOut">
              <a:rPr kumimoji="1" lang="ja-JP" altLang="en-US" smtClean="0"/>
              <a:t>2020/7/26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AC54EF2-3BE4-41D0-8B6F-38C89566D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1B1078-EFF1-456C-8D39-70B46740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949A-5E4A-4BF3-87CD-B98356047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86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19E1B6-2D15-4635-94CA-F7A4B977D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A9B797-758B-4650-8C5B-110774F5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2BD5FB1-8DD9-4F35-A6B9-D1135F4E3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6217A9-F32E-435D-BDF5-26EC1DC6D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9AEF-8D79-4C23-98A1-226F8F333B59}" type="datetimeFigureOut">
              <a:rPr kumimoji="1" lang="ja-JP" altLang="en-US" smtClean="0"/>
              <a:t>2020/7/26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F0A132-B263-480D-89FF-3F9829848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C5A0C9-22BF-462B-971B-889634DC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949A-5E4A-4BF3-87CD-B98356047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93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2E5FF-CB35-487D-90C3-BD71FCED2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FCAE320-3216-4B16-A8CE-C35C3B213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D28A77-CFEA-4C3C-8D52-9FCFE0639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F87373-A534-4FFC-A725-6CDA91E88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9AEF-8D79-4C23-98A1-226F8F333B59}" type="datetimeFigureOut">
              <a:rPr kumimoji="1" lang="ja-JP" altLang="en-US" smtClean="0"/>
              <a:t>2020/7/26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84D20C-A619-44E8-99F0-8FE857DD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27F300-3058-4A1A-9E02-E83447735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949A-5E4A-4BF3-87CD-B98356047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52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0706B2C-2285-49D0-86D5-1AF0B9AB6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E9F833-333B-4872-A26F-2DDF03403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39155F-1C22-4AE1-A2E3-CEBEE0F0D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09AEF-8D79-4C23-98A1-226F8F333B59}" type="datetimeFigureOut">
              <a:rPr kumimoji="1" lang="ja-JP" altLang="en-US" smtClean="0"/>
              <a:t>2020/7/26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C25DD1-5A31-4E12-B6A6-AC6E7E1D5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00DFE3-97E1-4144-8B86-03C48ED0D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5949A-5E4A-4BF3-87CD-B98356047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66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C4EABB-D6F0-404F-A757-D98D0EA133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56E902A-2546-4127-80B6-D98F7A8E14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4698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2020-07-26T08:48:04Z</dcterms:created>
  <dcterms:modified xsi:type="dcterms:W3CDTF">2020-07-26T08:48:25Z</dcterms:modified>
</cp:coreProperties>
</file>