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sk-SK" smtClean="0"/>
              <a:t>10/30/2013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Click to edit Master text styles</a:t>
            </a:r>
          </a:p>
          <a:p>
            <a:pPr lvl="1"/>
            <a:r>
              <a:rPr lang="sk-SK" smtClean="0"/>
              <a:t>Second level</a:t>
            </a:r>
          </a:p>
          <a:p>
            <a:pPr lvl="2"/>
            <a:r>
              <a:rPr lang="sk-SK" smtClean="0"/>
              <a:t>Third level</a:t>
            </a:r>
          </a:p>
          <a:p>
            <a:pPr lvl="3"/>
            <a:r>
              <a:rPr lang="sk-SK" smtClean="0"/>
              <a:t>Fourth level</a:t>
            </a:r>
          </a:p>
          <a:p>
            <a:pPr lvl="4"/>
            <a:r>
              <a:rPr lang="sk-SK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14.12.2018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