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257" r:id="rId6"/>
    <p:sldId id="258" r:id="rId7"/>
    <p:sldId id="259" r:id="rId8"/>
    <p:sldId id="260" r:id="rId9"/>
    <p:sldId id="296" r:id="rId10"/>
    <p:sldId id="262" r:id="rId11"/>
    <p:sldId id="264" r:id="rId12"/>
    <p:sldId id="265" r:id="rId13"/>
    <p:sldId id="297" r:id="rId14"/>
    <p:sldId id="298" r:id="rId15"/>
    <p:sldId id="270" r:id="rId16"/>
    <p:sldId id="299" r:id="rId17"/>
    <p:sldId id="301" r:id="rId18"/>
    <p:sldId id="302" r:id="rId19"/>
    <p:sldId id="303" r:id="rId20"/>
    <p:sldId id="300" r:id="rId21"/>
  </p:sldIdLst>
  <p:sldSz cx="9144000" cy="5143500" type="screen16x9"/>
  <p:notesSz cx="6858000" cy="9144000"/>
  <p:embeddedFontLst>
    <p:embeddedFont>
      <p:font typeface="Cousine" panose="020704090202050204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 panose="020B0604020202020204"/>
                </a:rPr>
                <a:t>“</a:t>
              </a:r>
              <a:endPara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ial" panose="020B0604020202020204"/>
              </a:endParaRP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 panose="02070409020205020404"/>
              <a:buNone/>
              <a:defRPr sz="2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▪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▫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■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●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○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■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●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○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 panose="02070409020205020404"/>
              <a:buChar char="■"/>
              <a:defRPr sz="24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 panose="02070409020205020404"/>
                <a:ea typeface="Cousine" panose="02070409020205020404"/>
                <a:cs typeface="Cousine" panose="02070409020205020404"/>
                <a:sym typeface="Cousine" panose="020704090202050204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5700" y="2185411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pt-PT" dirty="0"/>
              <a:t> nº2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36956" cy="10710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947318" y="4326674"/>
            <a:ext cx="307030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Discentes:</a:t>
            </a:r>
            <a:endParaRPr lang="pt-PT" b="1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Bruno Roque nº25391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Rafael Gaspar nº25518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077" y="1174595"/>
            <a:ext cx="35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Docente:</a:t>
            </a:r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 Prof. José Almeida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Unidade Curricular: </a:t>
            </a:r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Base de dados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359725" y="37264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latin typeface="+mn-lt"/>
              </a:rPr>
              <a:t>Exemplo de </a:t>
            </a:r>
            <a:r>
              <a:rPr lang="pt-PT" sz="2400" dirty="0" err="1">
                <a:latin typeface="+mn-lt"/>
              </a:rPr>
              <a:t>Triggers</a:t>
            </a:r>
            <a:endParaRPr sz="2400" dirty="0">
              <a:latin typeface="+mn-lt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457308"/>
            <a:ext cx="8635874" cy="3451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.</a:t>
            </a:r>
            <a:r>
              <a:rPr lang="en-GB" dirty="0">
                <a:latin typeface="+mn-lt"/>
              </a:rPr>
              <a:t>Exemplo de </a:t>
            </a:r>
            <a:r>
              <a:rPr lang="en-GB" b="1" dirty="0">
                <a:latin typeface="+mn-lt"/>
              </a:rPr>
              <a:t>Triggers</a:t>
            </a:r>
            <a:r>
              <a:rPr lang="en-GB" dirty="0">
                <a:latin typeface="+mn-lt"/>
              </a:rPr>
              <a:t> utilizado durante a elaboração do código.</a:t>
            </a:r>
            <a:endParaRPr dirty="0">
              <a:latin typeface="+mn-lt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45" y="2592988"/>
            <a:ext cx="8557907" cy="11798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6" y="3760679"/>
            <a:ext cx="8557907" cy="116029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590" y="1663467"/>
            <a:ext cx="4755008" cy="14387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91" y="210033"/>
            <a:ext cx="4755007" cy="14534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92" y="3102234"/>
            <a:ext cx="4755006" cy="17743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63" y="341897"/>
            <a:ext cx="3149345" cy="39773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78" y="479170"/>
            <a:ext cx="2844439" cy="37027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88" y="771069"/>
            <a:ext cx="2900541" cy="315612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>
                <a:latin typeface="+mn-lt"/>
              </a:rPr>
              <a:t>No total o nosso código tem </a:t>
            </a:r>
            <a:r>
              <a:rPr lang="pt-PT" b="1" dirty="0">
                <a:latin typeface="+mn-lt"/>
              </a:rPr>
              <a:t>18 </a:t>
            </a:r>
            <a:r>
              <a:rPr lang="pt-PT" b="1" dirty="0" err="1">
                <a:latin typeface="+mn-lt"/>
              </a:rPr>
              <a:t>triggers</a:t>
            </a:r>
            <a:r>
              <a:rPr lang="pt-PT" b="1" dirty="0">
                <a:latin typeface="+mn-lt"/>
              </a:rPr>
              <a:t>.</a:t>
            </a:r>
            <a:endParaRPr b="1" dirty="0">
              <a:latin typeface="+mn-lt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 b="1" dirty="0"/>
              <a:t>18</a:t>
            </a:r>
            <a:endParaRPr sz="7200" b="1" dirty="0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778" y="471530"/>
            <a:ext cx="8229600" cy="413400"/>
          </a:xfrm>
        </p:spPr>
        <p:txBody>
          <a:bodyPr/>
          <a:lstStyle/>
          <a:p>
            <a:pPr algn="ctr"/>
            <a:r>
              <a:rPr lang="pt-PT" sz="2400" b="1" dirty="0">
                <a:latin typeface="+mn-lt"/>
              </a:rPr>
              <a:t>Exemplo</a:t>
            </a:r>
            <a:r>
              <a:rPr lang="pt-PT" b="1" dirty="0">
                <a:latin typeface="+mn-lt"/>
              </a:rPr>
              <a:t> de </a:t>
            </a:r>
            <a:r>
              <a:rPr lang="pt-PT" b="1" dirty="0" err="1">
                <a:latin typeface="+mn-lt"/>
              </a:rPr>
              <a:t>Stored</a:t>
            </a:r>
            <a:r>
              <a:rPr lang="pt-PT" b="1" dirty="0">
                <a:latin typeface="+mn-lt"/>
              </a:rPr>
              <a:t> </a:t>
            </a:r>
            <a:r>
              <a:rPr lang="pt-PT" b="1" dirty="0" err="1">
                <a:latin typeface="+mn-lt"/>
              </a:rPr>
              <a:t>Procedure</a:t>
            </a:r>
            <a:endParaRPr lang="pt-PT" b="1" dirty="0">
              <a:latin typeface="+mn-lt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20777" y="1239803"/>
            <a:ext cx="8102379" cy="3725700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Exemplo de </a:t>
            </a:r>
            <a:r>
              <a:rPr lang="en-GB" sz="2000" b="1" dirty="0">
                <a:latin typeface="+mn-lt"/>
              </a:rPr>
              <a:t>Stored Procedure </a:t>
            </a:r>
            <a:r>
              <a:rPr lang="en-GB" sz="2000" dirty="0">
                <a:latin typeface="+mn-lt"/>
              </a:rPr>
              <a:t>utilizado durante a elaboração do código.</a:t>
            </a:r>
            <a:endParaRPr lang="pt-PT" sz="20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523" y="2049738"/>
            <a:ext cx="2045189" cy="19580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15" y="3142665"/>
            <a:ext cx="2269091" cy="152930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809" y="1844360"/>
            <a:ext cx="2403195" cy="152930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744" y="3404932"/>
            <a:ext cx="2163123" cy="15293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400" dirty="0">
                <a:latin typeface="+mn-lt"/>
              </a:rPr>
              <a:t>Demonstração das tabelas</a:t>
            </a:r>
            <a:endParaRPr lang="pt-PT" sz="2400" dirty="0">
              <a:latin typeface="+mn-lt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Resultado do código: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300" y="2356160"/>
            <a:ext cx="5399669" cy="8184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8" y="263594"/>
            <a:ext cx="8009439" cy="46163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16" y="164778"/>
            <a:ext cx="8291826" cy="476868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9150" y="1724796"/>
            <a:ext cx="7205700" cy="1159800"/>
          </a:xfrm>
        </p:spPr>
        <p:txBody>
          <a:bodyPr/>
          <a:lstStyle/>
          <a:p>
            <a:pPr algn="ctr"/>
            <a:r>
              <a:rPr lang="pt-PT" dirty="0" err="1">
                <a:latin typeface="+mn-lt"/>
              </a:rPr>
              <a:t>Working</a:t>
            </a:r>
            <a:r>
              <a:rPr lang="pt-PT" dirty="0">
                <a:latin typeface="+mn-lt"/>
              </a:rPr>
              <a:t> </a:t>
            </a:r>
            <a:r>
              <a:rPr lang="pt-PT" dirty="0" err="1">
                <a:latin typeface="+mn-lt"/>
              </a:rPr>
              <a:t>instructuion</a:t>
            </a:r>
            <a:endParaRPr lang="pt-PT" dirty="0">
              <a:latin typeface="+mn-lt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  <p:sp>
        <p:nvSpPr>
          <p:cNvPr id="4" name="Diamond 17"/>
          <p:cNvSpPr/>
          <p:nvPr/>
        </p:nvSpPr>
        <p:spPr>
          <a:xfrm rot="19753916">
            <a:off x="1211553" y="100771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 cap="flat" cmpd="sng" algn="ctr">
            <a:solidFill>
              <a:srgbClr val="02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404" y="1105803"/>
            <a:ext cx="707197" cy="640135"/>
          </a:xfrm>
          <a:prstGeom prst="rect">
            <a:avLst/>
          </a:prstGeom>
        </p:spPr>
      </p:pic>
      <p:sp>
        <p:nvSpPr>
          <p:cNvPr id="15" name="Diamond 17"/>
          <p:cNvSpPr/>
          <p:nvPr/>
        </p:nvSpPr>
        <p:spPr>
          <a:xfrm rot="19753916">
            <a:off x="1293328" y="2658091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 cap="flat" cmpd="sng" algn="ctr">
            <a:solidFill>
              <a:srgbClr val="02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sp>
        <p:nvSpPr>
          <p:cNvPr id="16" name="Diamond 17"/>
          <p:cNvSpPr/>
          <p:nvPr/>
        </p:nvSpPr>
        <p:spPr>
          <a:xfrm rot="19753916">
            <a:off x="5235450" y="2658086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 cap="flat" cmpd="sng" algn="ctr">
            <a:solidFill>
              <a:srgbClr val="02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sp>
        <p:nvSpPr>
          <p:cNvPr id="17" name="Diamond 17"/>
          <p:cNvSpPr/>
          <p:nvPr/>
        </p:nvSpPr>
        <p:spPr>
          <a:xfrm rot="19753916">
            <a:off x="5235451" y="1168207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 cap="flat" cmpd="sng" algn="ctr">
            <a:solidFill>
              <a:srgbClr val="02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353667" y="2764962"/>
            <a:ext cx="680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2ECEC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ECEC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303223" y="2764957"/>
            <a:ext cx="66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2ECEC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03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ECEC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32962" y="1275080"/>
            <a:ext cx="605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2ECEC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04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ECEC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210623" y="1105803"/>
            <a:ext cx="204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Introdução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128848" y="2835297"/>
            <a:ext cx="204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Metodologia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222380" y="1275080"/>
            <a:ext cx="240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solidFill>
                  <a:schemeClr val="bg1"/>
                </a:solidFill>
              </a:rPr>
              <a:t>Working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Instruction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152745" y="2835297"/>
            <a:ext cx="273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Discussão do Código </a:t>
            </a:r>
            <a:endParaRPr lang="pt-P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74594" y="281616"/>
            <a:ext cx="8229600" cy="506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CaixaDeTexto 2"/>
          <p:cNvSpPr txBox="1"/>
          <p:nvPr/>
        </p:nvSpPr>
        <p:spPr>
          <a:xfrm>
            <a:off x="86475" y="1214371"/>
            <a:ext cx="88058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</a:rPr>
              <a:t>Este trabalho foi realizado no âmbito da unidade curricular de base de dados lecionado pelo professor José Almeida. Foi-nos proposto a realização de um projeto, em que o desafio seria maior que o do projeto anterior.</a:t>
            </a:r>
            <a:endParaRPr lang="pt-PT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</a:rPr>
              <a:t>Foi-nos solicitado a realização de uma CMDB utilizando os novos comandos que aprendemos durante as aulas, utilizando um ficheiro .CSV concedido pelo professor.</a:t>
            </a:r>
            <a:endParaRPr lang="pt-PT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PT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PT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CaixaDeTexto 2"/>
          <p:cNvSpPr txBox="1"/>
          <p:nvPr/>
        </p:nvSpPr>
        <p:spPr>
          <a:xfrm>
            <a:off x="159743" y="494258"/>
            <a:ext cx="898788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Enquanto realizávamos o projeto seguimos os passos: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Manter um histórico de operações;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Manter um inventário separado de unidades de recurso;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Criar uma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stored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procedure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 que vai calcular o total de unidades de recurso;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Utilizar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triggers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 / funções /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stored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procedures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Responder a perguntas como: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Total de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CPU´s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, Memoria e Disco por ambiente e data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center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Totais por tipo de sistema operativo;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Criar um “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working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2200" dirty="0" err="1">
                <a:solidFill>
                  <a:schemeClr val="bg1">
                    <a:lumMod val="95000"/>
                  </a:schemeClr>
                </a:solidFill>
              </a:rPr>
              <a:t>instruction</a:t>
            </a:r>
            <a:r>
              <a:rPr lang="pt-PT" sz="2200" dirty="0">
                <a:solidFill>
                  <a:schemeClr val="bg1">
                    <a:lumMod val="95000"/>
                  </a:schemeClr>
                </a:solidFill>
              </a:rPr>
              <a:t>” que detalha o processo – documentação;</a:t>
            </a:r>
            <a:endParaRPr lang="pt-PT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869161" y="1731618"/>
            <a:ext cx="7205700" cy="1159800"/>
          </a:xfrm>
        </p:spPr>
        <p:txBody>
          <a:bodyPr/>
          <a:lstStyle/>
          <a:p>
            <a:pPr algn="ctr"/>
            <a:r>
              <a:rPr lang="pt-PT" dirty="0">
                <a:latin typeface="+mn-lt"/>
              </a:rPr>
              <a:t>Metodologia</a:t>
            </a:r>
            <a:endParaRPr lang="pt-PT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26381" y="2466600"/>
            <a:ext cx="8857876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2000" dirty="0"/>
              <a:t>A metodologia utilizada por </a:t>
            </a:r>
            <a:r>
              <a:rPr lang="pt-PT" sz="2000" dirty="0" err="1"/>
              <a:t>nós,foi</a:t>
            </a:r>
            <a:r>
              <a:rPr lang="pt-PT" sz="2000" dirty="0"/>
              <a:t>:</a:t>
            </a:r>
            <a:endParaRPr lang="pt-PT" sz="2000" dirty="0"/>
          </a:p>
          <a:p>
            <a:pPr marL="342900" indent="-342900" algn="l"/>
            <a:r>
              <a:rPr lang="pt-PT" sz="2000" dirty="0"/>
              <a:t>Utilização do ficheiro BASELINE_COMERCIAL_01.03.2020.CSV,para construir as tabelas e utilizar as novas técnicas aprendidas em aula.</a:t>
            </a:r>
            <a:endParaRPr lang="pt-PT" sz="2000" dirty="0"/>
          </a:p>
          <a:p>
            <a:pPr marL="342900" indent="-342900" algn="l"/>
            <a:r>
              <a:rPr lang="pt-PT" sz="2000" dirty="0"/>
              <a:t>Criamos um novo base de dados no SQL.</a:t>
            </a:r>
            <a:endParaRPr lang="pt-PT" sz="20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dirty="0"/>
          </a:p>
          <a:p>
            <a:pPr marL="342900" indent="-342900" algn="just"/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9150" y="1732230"/>
            <a:ext cx="7205700" cy="1159800"/>
          </a:xfrm>
        </p:spPr>
        <p:txBody>
          <a:bodyPr/>
          <a:lstStyle/>
          <a:p>
            <a:pPr algn="ctr"/>
            <a:r>
              <a:rPr lang="pt-PT" dirty="0">
                <a:latin typeface="+mn-lt"/>
              </a:rPr>
              <a:t>Discussão do Código</a:t>
            </a:r>
            <a:endParaRPr lang="pt-PT" dirty="0">
              <a:latin typeface="+mn-lt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" y="2661423"/>
            <a:ext cx="3162451" cy="2360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27" y="2661423"/>
            <a:ext cx="2747936" cy="23643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" y="117696"/>
            <a:ext cx="3713307" cy="15922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43" y="117696"/>
            <a:ext cx="3817381" cy="24831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+mn-lt"/>
              </a:rPr>
              <a:t>O que são os </a:t>
            </a:r>
            <a:r>
              <a:rPr lang="pt-PT" dirty="0" err="1">
                <a:latin typeface="+mn-lt"/>
              </a:rPr>
              <a:t>Triggers</a:t>
            </a:r>
            <a:r>
              <a:rPr lang="pt-PT" dirty="0">
                <a:latin typeface="+mn-lt"/>
              </a:rPr>
              <a:t> / </a:t>
            </a:r>
            <a:r>
              <a:rPr lang="pt-PT" dirty="0" err="1">
                <a:latin typeface="+mn-lt"/>
              </a:rPr>
              <a:t>Stored</a:t>
            </a:r>
            <a:r>
              <a:rPr lang="pt-PT" dirty="0">
                <a:latin typeface="+mn-lt"/>
              </a:rPr>
              <a:t> </a:t>
            </a:r>
            <a:r>
              <a:rPr lang="pt-PT" dirty="0" err="1">
                <a:latin typeface="+mn-lt"/>
              </a:rPr>
              <a:t>Procedure</a:t>
            </a:r>
            <a:endParaRPr dirty="0">
              <a:latin typeface="+mn-lt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199" y="1234142"/>
            <a:ext cx="3044283" cy="384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+mn-lt"/>
              </a:rPr>
              <a:t>Triggers</a:t>
            </a: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PT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b="0" i="0" dirty="0">
                <a:solidFill>
                  <a:schemeClr val="bg1"/>
                </a:solidFill>
                <a:effectLst/>
                <a:latin typeface="+mn-lt"/>
              </a:rPr>
              <a:t>Um </a:t>
            </a:r>
            <a:r>
              <a:rPr lang="pt-PT" sz="1500" b="1" i="0" dirty="0" err="1">
                <a:solidFill>
                  <a:schemeClr val="bg1"/>
                </a:solidFill>
                <a:effectLst/>
                <a:latin typeface="+mn-lt"/>
              </a:rPr>
              <a:t>Trigger</a:t>
            </a:r>
            <a:r>
              <a:rPr lang="pt-PT" sz="1500" b="0" i="0" dirty="0">
                <a:solidFill>
                  <a:schemeClr val="bg1"/>
                </a:solidFill>
                <a:effectLst/>
                <a:latin typeface="+mn-lt"/>
              </a:rPr>
              <a:t> é um comando que pode ser escrito que irá agir sempre que houver dados a serem inseridos removidos ou atualuzados em uma tabela/base de dados (insert , delete , update), esses trigger após uma das ações assima referidas ira agir da maneira que defenirmos no codigo, podendo,como feito no codigo, fazer um total de </a:t>
            </a:r>
            <a:r>
              <a:rPr lang="pt-PT" sz="1500" b="1" i="0" dirty="0">
                <a:solidFill>
                  <a:schemeClr val="bg1"/>
                </a:solidFill>
                <a:effectLst/>
                <a:latin typeface="+mn-lt"/>
              </a:rPr>
              <a:t>x</a:t>
            </a:r>
            <a:r>
              <a:rPr lang="pt-PT" sz="1500" i="0" dirty="0">
                <a:solidFill>
                  <a:schemeClr val="bg1"/>
                </a:solidFill>
                <a:effectLst/>
                <a:latin typeface="+mn-lt"/>
              </a:rPr>
              <a:t> coisas que existem nessa mesma tabela/base de dados</a:t>
            </a:r>
            <a:endParaRPr lang="pt-PT" sz="150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322849" y="1234143"/>
            <a:ext cx="3299778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+mn-lt"/>
              </a:rPr>
              <a:t>Stored Procedure</a:t>
            </a:r>
            <a:endParaRPr lang="en-GB" b="1" dirty="0">
              <a:latin typeface="+mn-l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dirty="0">
                <a:latin typeface="+mn-lt"/>
                <a:sym typeface="+mn-ea"/>
              </a:rPr>
              <a:t>Uma </a:t>
            </a:r>
            <a:r>
              <a:rPr lang="pt-PT" sz="1500" b="1" dirty="0" err="1">
                <a:latin typeface="+mn-lt"/>
                <a:sym typeface="+mn-ea"/>
              </a:rPr>
              <a:t>Stored</a:t>
            </a:r>
            <a:r>
              <a:rPr lang="pt-PT" sz="1500" b="1" dirty="0">
                <a:latin typeface="+mn-lt"/>
                <a:sym typeface="+mn-ea"/>
              </a:rPr>
              <a:t> </a:t>
            </a:r>
            <a:r>
              <a:rPr lang="pt-PT" sz="1500" b="1" dirty="0" err="1">
                <a:latin typeface="+mn-lt"/>
                <a:sym typeface="+mn-ea"/>
              </a:rPr>
              <a:t>Procedure</a:t>
            </a:r>
            <a:r>
              <a:rPr lang="pt-PT" sz="1500" b="1" dirty="0">
                <a:latin typeface="+mn-lt"/>
                <a:sym typeface="+mn-ea"/>
              </a:rPr>
              <a:t> </a:t>
            </a:r>
            <a:r>
              <a:rPr lang="pt-PT" sz="1500" dirty="0">
                <a:latin typeface="+mn-lt"/>
                <a:sym typeface="+mn-ea"/>
              </a:rPr>
              <a:t>é um código SQL preparado que se pode guardar, para que o código possa ser reutilizado continuamente.</a:t>
            </a:r>
            <a:endParaRPr lang="pt-PT" sz="1500" dirty="0">
              <a:latin typeface="+mn-l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dirty="0">
                <a:latin typeface="+mn-lt"/>
                <a:sym typeface="+mn-ea"/>
              </a:rPr>
              <a:t>Uma </a:t>
            </a:r>
            <a:r>
              <a:rPr lang="pt-PT" sz="1500" b="1" dirty="0" err="1">
                <a:latin typeface="+mn-lt"/>
                <a:sym typeface="+mn-ea"/>
              </a:rPr>
              <a:t>Stored</a:t>
            </a:r>
            <a:r>
              <a:rPr lang="pt-PT" sz="1500" b="1" dirty="0">
                <a:latin typeface="+mn-lt"/>
                <a:sym typeface="+mn-ea"/>
              </a:rPr>
              <a:t> </a:t>
            </a:r>
            <a:r>
              <a:rPr lang="pt-PT" sz="1500" b="1" dirty="0" err="1">
                <a:latin typeface="+mn-lt"/>
                <a:sym typeface="+mn-ea"/>
              </a:rPr>
              <a:t>Procedure</a:t>
            </a:r>
            <a:r>
              <a:rPr lang="pt-PT" sz="1500" b="1" dirty="0">
                <a:latin typeface="+mn-lt"/>
                <a:sym typeface="+mn-ea"/>
              </a:rPr>
              <a:t> </a:t>
            </a:r>
            <a:r>
              <a:rPr lang="pt-PT" sz="1500" dirty="0">
                <a:latin typeface="+mn-lt"/>
                <a:sym typeface="+mn-ea"/>
              </a:rPr>
              <a:t>é usado para recuperar dados, modificar dados e excluir dados na tabela do Base de dados. Não é necessário escrever um comando SQL inteiro sempre que se quiser utilizar os comandos </a:t>
            </a:r>
            <a:r>
              <a:rPr lang="pt-PT" sz="1500" b="1" dirty="0" err="1">
                <a:latin typeface="+mn-lt"/>
                <a:sym typeface="+mn-ea"/>
              </a:rPr>
              <a:t>insert</a:t>
            </a:r>
            <a:r>
              <a:rPr lang="pt-PT" sz="1500" dirty="0">
                <a:latin typeface="+mn-lt"/>
                <a:sym typeface="+mn-ea"/>
              </a:rPr>
              <a:t>, </a:t>
            </a:r>
            <a:r>
              <a:rPr lang="pt-PT" sz="1500" b="1" dirty="0" err="1">
                <a:latin typeface="+mn-lt"/>
                <a:sym typeface="+mn-ea"/>
              </a:rPr>
              <a:t>update</a:t>
            </a:r>
            <a:r>
              <a:rPr lang="pt-PT" sz="1500" dirty="0">
                <a:latin typeface="+mn-lt"/>
                <a:sym typeface="+mn-ea"/>
              </a:rPr>
              <a:t> ou </a:t>
            </a:r>
            <a:r>
              <a:rPr lang="pt-PT" sz="1500" b="1" dirty="0">
                <a:latin typeface="+mn-lt"/>
                <a:sym typeface="+mn-ea"/>
              </a:rPr>
              <a:t>delete</a:t>
            </a:r>
            <a:r>
              <a:rPr lang="pt-PT" sz="1500" dirty="0">
                <a:latin typeface="+mn-lt"/>
                <a:sym typeface="+mn-ea"/>
              </a:rPr>
              <a:t> uma Base de dados no SQL.</a:t>
            </a:r>
            <a:endParaRPr sz="1500" dirty="0">
              <a:latin typeface="+mn-l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500" dirty="0">
                <a:latin typeface="+mn-lt"/>
                <a:sym typeface="+mn-ea"/>
              </a:rPr>
              <a:t>’</a:t>
            </a:r>
            <a:endParaRPr lang="pt-PT" sz="1500" dirty="0">
              <a:latin typeface="+mn-lt"/>
              <a:sym typeface="+mn-ea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Presentation</Application>
  <PresentationFormat>Apresentação no Ecrã (16:9)</PresentationFormat>
  <Paragraphs>117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</vt:lpstr>
      <vt:lpstr>Cousine</vt:lpstr>
      <vt:lpstr>Microsoft YaHei</vt:lpstr>
      <vt:lpstr>Arial Unicode MS</vt:lpstr>
      <vt:lpstr>Valentine template</vt:lpstr>
      <vt:lpstr>Projeto nº2</vt:lpstr>
      <vt:lpstr>PowerPoint 演示文稿</vt:lpstr>
      <vt:lpstr>Introdução</vt:lpstr>
      <vt:lpstr>PowerPoint 演示文稿</vt:lpstr>
      <vt:lpstr>Metodologia</vt:lpstr>
      <vt:lpstr>PowerPoint 演示文稿</vt:lpstr>
      <vt:lpstr>Discussão do Código</vt:lpstr>
      <vt:lpstr>PowerPoint 演示文稿</vt:lpstr>
      <vt:lpstr>O que são os Triggers / Stored Procedure</vt:lpstr>
      <vt:lpstr>Exemplo de Triggers</vt:lpstr>
      <vt:lpstr>PowerPoint 演示文稿</vt:lpstr>
      <vt:lpstr>PowerPoint 演示文稿</vt:lpstr>
      <vt:lpstr>18</vt:lpstr>
      <vt:lpstr>Exemplo de Stored Procedure</vt:lpstr>
      <vt:lpstr>Demonstração das tabelas</vt:lpstr>
      <vt:lpstr>PowerPoint 演示文稿</vt:lpstr>
      <vt:lpstr>PowerPoint 演示文稿</vt:lpstr>
      <vt:lpstr>Working instructuion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nº2</dc:title>
  <dc:creator>Miguel Roque</dc:creator>
  <cp:lastModifiedBy>torad</cp:lastModifiedBy>
  <cp:revision>29</cp:revision>
  <dcterms:created xsi:type="dcterms:W3CDTF">2023-02-20T21:34:00Z</dcterms:created>
  <dcterms:modified xsi:type="dcterms:W3CDTF">2023-02-22T19:43:48Z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483A21335F74477DB99C49E7AA99ED45</vt:lpwstr>
  </property>
  <property fmtid="{D5CDD505-2E9C-101B-9397-08002B2CF9AE}" pid="3" name="KSOProductBuildVer">
    <vt:lpwstr>2070-11.2.0.11486</vt:lpwstr>
  </property>
</Properties>
</file>