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4"/>
    <p:restoredTop sz="94662"/>
  </p:normalViewPr>
  <p:slideViewPr>
    <p:cSldViewPr snapToGrid="0">
      <p:cViewPr varScale="1">
        <p:scale>
          <a:sx n="45" d="100"/>
          <a:sy n="45" d="100"/>
        </p:scale>
        <p:origin x="4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1143000" y="685800"/>
            <a:ext cx="4572000" cy="3429000"/>
          </a:xfrm>
          <a:prstGeom prst="rect">
            <a:avLst/>
          </a:prstGeom>
        </p:spPr>
        <p:txBody>
          <a:bodyPr/>
          <a:lstStyle/>
          <a:p>
            <a:endParaRPr/>
          </a:p>
        </p:txBody>
      </p:sp>
      <p:sp>
        <p:nvSpPr>
          <p:cNvPr id="147" name="Shape 14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6"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4"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5"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3"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4"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2" name="Hot-air balloons viewed from below against a blue sky"/>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3" name="Close-up of the top of a hot-air balloon viewed from above"/>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4" name="Hot-air balloons viewed from below against a blue sky"/>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2" name="Hot-air balloons viewed from below against a blue sky"/>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0" name="Close-up of the top of a hot-air balloon viewed from abov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1"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2"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3"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1" name="Close-up of a hot-air balloon viewed from below"/>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1" name="Slide Title"/>
          <p:cNvSpPr txBox="1">
            <a:spLocks noGrp="1"/>
          </p:cNvSpPr>
          <p:nvPr>
            <p:ph type="title" hasCustomPrompt="1"/>
          </p:nvPr>
        </p:nvSpPr>
        <p:spPr>
          <a:prstGeom prst="rect">
            <a:avLst/>
          </a:prstGeom>
        </p:spPr>
        <p:txBody>
          <a:bodyPr/>
          <a:lstStyle/>
          <a:p>
            <a:r>
              <a:t>Slide Title</a:t>
            </a:r>
          </a:p>
        </p:txBody>
      </p:sp>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0"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8"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59"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0" name="Hot-air balloons viewed from below against a blue sky"/>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69"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0"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78"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6"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7"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88"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335F"/>
        </a:solidFill>
        <a:effectLst/>
      </p:bgPr>
    </p:bg>
    <p:spTree>
      <p:nvGrpSpPr>
        <p:cNvPr id="1" name=""/>
        <p:cNvGrpSpPr/>
        <p:nvPr/>
      </p:nvGrpSpPr>
      <p:grpSpPr>
        <a:xfrm>
          <a:off x="0" y="0"/>
          <a:ext cx="0" cy="0"/>
          <a:chOff x="0" y="0"/>
          <a:chExt cx="0" cy="0"/>
        </a:xfrm>
      </p:grpSpPr>
      <p:sp>
        <p:nvSpPr>
          <p:cNvPr id="150" name="Alexander Donald, Dylan Sparks, and Tristian Alle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lvl1pPr>
              <a:defRPr sz="2600"/>
            </a:lvl1pPr>
          </a:lstStyle>
          <a:p>
            <a:r>
              <a:rPr sz="3600" dirty="0"/>
              <a:t>Alexander Donald, Dylan Sparks, and Tristian Allen</a:t>
            </a:r>
          </a:p>
        </p:txBody>
      </p:sp>
      <p:pic>
        <p:nvPicPr>
          <p:cNvPr id="3" name="Picture 2" descr="Text&#10;&#10;Description automatically generated">
            <a:extLst>
              <a:ext uri="{FF2B5EF4-FFF2-40B4-BE49-F238E27FC236}">
                <a16:creationId xmlns:a16="http://schemas.microsoft.com/office/drawing/2014/main" id="{901AA9E3-20AB-8E08-79BC-4141171BC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63" y="3174836"/>
            <a:ext cx="23164555" cy="7366328"/>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335F"/>
        </a:solidFill>
        <a:effectLst/>
      </p:bgPr>
    </p:bg>
    <p:spTree>
      <p:nvGrpSpPr>
        <p:cNvPr id="1" name=""/>
        <p:cNvGrpSpPr/>
        <p:nvPr/>
      </p:nvGrpSpPr>
      <p:grpSpPr>
        <a:xfrm>
          <a:off x="0" y="0"/>
          <a:ext cx="0" cy="0"/>
          <a:chOff x="0" y="0"/>
          <a:chExt cx="0" cy="0"/>
        </a:xfrm>
      </p:grpSpPr>
      <p:sp>
        <p:nvSpPr>
          <p:cNvPr id="154" name="Inspiration"/>
          <p:cNvSpPr txBox="1">
            <a:spLocks noGrp="1"/>
          </p:cNvSpPr>
          <p:nvPr>
            <p:ph type="title"/>
          </p:nvPr>
        </p:nvSpPr>
        <p:spPr>
          <a:prstGeom prst="rect">
            <a:avLst/>
          </a:prstGeom>
        </p:spPr>
        <p:txBody>
          <a:bodyPr/>
          <a:lstStyle>
            <a:lvl1pPr>
              <a:defRPr>
                <a:solidFill>
                  <a:srgbClr val="FFFFFF"/>
                </a:solidFill>
              </a:defRPr>
            </a:lvl1pPr>
          </a:lstStyle>
          <a:p>
            <a:r>
              <a:t>Inspiration</a:t>
            </a:r>
          </a:p>
        </p:txBody>
      </p:sp>
      <p:sp>
        <p:nvSpPr>
          <p:cNvPr id="155" name="The inspiration for Fit Builder is the recommender systems that large companies like amazon use where they take your preferences and your purchase history and provide suggestions for other items you might like.…"/>
          <p:cNvSpPr txBox="1">
            <a:spLocks noGrp="1"/>
          </p:cNvSpPr>
          <p:nvPr>
            <p:ph type="body" idx="1"/>
          </p:nvPr>
        </p:nvSpPr>
        <p:spPr>
          <a:prstGeom prst="rect">
            <a:avLst/>
          </a:prstGeom>
        </p:spPr>
        <p:txBody>
          <a:bodyPr/>
          <a:lstStyle/>
          <a:p>
            <a:pPr>
              <a:defRPr>
                <a:solidFill>
                  <a:srgbClr val="FFFFFF"/>
                </a:solidFill>
              </a:defRPr>
            </a:pPr>
            <a:r>
              <a:t> The inspiration for Fit Builder is the recommender systems that large companies like amazon use where they take your preferences and your purchase history and provide suggestions for other items you might like.</a:t>
            </a:r>
          </a:p>
          <a:p>
            <a:pPr>
              <a:defRPr>
                <a:solidFill>
                  <a:srgbClr val="FFFFFF"/>
                </a:solidFill>
              </a:defRPr>
            </a:pPr>
            <a:r>
              <a:t>Everyone loves online shopping but it can be very time consuming and tedious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335F"/>
        </a:solidFill>
        <a:effectLst/>
      </p:bgPr>
    </p:bg>
    <p:spTree>
      <p:nvGrpSpPr>
        <p:cNvPr id="1" name=""/>
        <p:cNvGrpSpPr/>
        <p:nvPr/>
      </p:nvGrpSpPr>
      <p:grpSpPr>
        <a:xfrm>
          <a:off x="0" y="0"/>
          <a:ext cx="0" cy="0"/>
          <a:chOff x="0" y="0"/>
          <a:chExt cx="0" cy="0"/>
        </a:xfrm>
      </p:grpSpPr>
      <p:sp>
        <p:nvSpPr>
          <p:cNvPr id="157" name="Access to thousands of sites with one search…"/>
          <p:cNvSpPr txBox="1">
            <a:spLocks noGrp="1"/>
          </p:cNvSpPr>
          <p:nvPr>
            <p:ph type="body" idx="1"/>
          </p:nvPr>
        </p:nvSpPr>
        <p:spPr>
          <a:prstGeom prst="rect">
            <a:avLst/>
          </a:prstGeom>
        </p:spPr>
        <p:txBody>
          <a:bodyPr/>
          <a:lstStyle/>
          <a:p>
            <a:pPr>
              <a:defRPr>
                <a:solidFill>
                  <a:srgbClr val="FFFFFF"/>
                </a:solidFill>
              </a:defRPr>
            </a:pPr>
            <a:r>
              <a:t>Access to thousands of sites with one search</a:t>
            </a:r>
          </a:p>
          <a:p>
            <a:pPr>
              <a:defRPr>
                <a:solidFill>
                  <a:srgbClr val="FFFFFF"/>
                </a:solidFill>
              </a:defRPr>
            </a:pPr>
            <a:r>
              <a:t>Personalized search filtering for YOUR needs and wants</a:t>
            </a:r>
          </a:p>
          <a:p>
            <a:pPr lvl="1">
              <a:defRPr>
                <a:solidFill>
                  <a:srgbClr val="FFFFFF"/>
                </a:solidFill>
              </a:defRPr>
            </a:pPr>
            <a:r>
              <a:t>Occasion</a:t>
            </a:r>
          </a:p>
          <a:p>
            <a:pPr lvl="1">
              <a:defRPr>
                <a:solidFill>
                  <a:srgbClr val="FFFFFF"/>
                </a:solidFill>
              </a:defRPr>
            </a:pPr>
            <a:r>
              <a:t>Price</a:t>
            </a:r>
          </a:p>
          <a:p>
            <a:pPr lvl="1">
              <a:defRPr>
                <a:solidFill>
                  <a:srgbClr val="FFFFFF"/>
                </a:solidFill>
              </a:defRPr>
            </a:pPr>
            <a:r>
              <a:t>Season</a:t>
            </a:r>
          </a:p>
          <a:p>
            <a:pPr lvl="1">
              <a:defRPr>
                <a:solidFill>
                  <a:srgbClr val="FFFFFF"/>
                </a:solidFill>
              </a:defRPr>
            </a:pPr>
            <a:r>
              <a:t>Celebrity Influence</a:t>
            </a:r>
          </a:p>
        </p:txBody>
      </p:sp>
      <p:sp>
        <p:nvSpPr>
          <p:cNvPr id="158" name="What we offer"/>
          <p:cNvSpPr txBox="1"/>
          <p:nvPr/>
        </p:nvSpPr>
        <p:spPr>
          <a:xfrm>
            <a:off x="985677" y="979827"/>
            <a:ext cx="6989636" cy="1378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500" b="1" spc="-170">
                <a:solidFill>
                  <a:srgbClr val="FFFFFF"/>
                </a:solidFill>
              </a:defRPr>
            </a:lvl1pPr>
          </a:lstStyle>
          <a:p>
            <a:r>
              <a:t>What we offer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335F"/>
        </a:solidFill>
        <a:effectLst/>
      </p:bgPr>
    </p:bg>
    <p:spTree>
      <p:nvGrpSpPr>
        <p:cNvPr id="1" name=""/>
        <p:cNvGrpSpPr/>
        <p:nvPr/>
      </p:nvGrpSpPr>
      <p:grpSpPr>
        <a:xfrm>
          <a:off x="0" y="0"/>
          <a:ext cx="0" cy="0"/>
          <a:chOff x="0" y="0"/>
          <a:chExt cx="0" cy="0"/>
        </a:xfrm>
      </p:grpSpPr>
      <p:sp>
        <p:nvSpPr>
          <p:cNvPr id="160" name="Technology used"/>
          <p:cNvSpPr txBox="1">
            <a:spLocks noGrp="1"/>
          </p:cNvSpPr>
          <p:nvPr>
            <p:ph type="title"/>
          </p:nvPr>
        </p:nvSpPr>
        <p:spPr>
          <a:prstGeom prst="rect">
            <a:avLst/>
          </a:prstGeom>
        </p:spPr>
        <p:txBody>
          <a:bodyPr/>
          <a:lstStyle>
            <a:lvl1pPr>
              <a:defRPr>
                <a:solidFill>
                  <a:srgbClr val="FFFFFF"/>
                </a:solidFill>
              </a:defRPr>
            </a:lvl1pPr>
          </a:lstStyle>
          <a:p>
            <a:r>
              <a:t>Technology used</a:t>
            </a:r>
          </a:p>
        </p:txBody>
      </p:sp>
      <p:sp>
        <p:nvSpPr>
          <p:cNvPr id="161" name="Node.js framework…"/>
          <p:cNvSpPr txBox="1">
            <a:spLocks noGrp="1"/>
          </p:cNvSpPr>
          <p:nvPr>
            <p:ph type="body" idx="1"/>
          </p:nvPr>
        </p:nvSpPr>
        <p:spPr>
          <a:prstGeom prst="rect">
            <a:avLst/>
          </a:prstGeom>
        </p:spPr>
        <p:txBody>
          <a:bodyPr/>
          <a:lstStyle/>
          <a:p>
            <a:pPr>
              <a:defRPr>
                <a:solidFill>
                  <a:srgbClr val="FFFFFF"/>
                </a:solidFill>
              </a:defRPr>
            </a:pPr>
            <a:r>
              <a:t>Node.js framework</a:t>
            </a:r>
          </a:p>
          <a:p>
            <a:pPr>
              <a:defRPr>
                <a:solidFill>
                  <a:srgbClr val="FFFFFF"/>
                </a:solidFill>
              </a:defRPr>
            </a:pPr>
            <a:r>
              <a:t>GPT-3</a:t>
            </a:r>
          </a:p>
          <a:p>
            <a:pPr>
              <a:defRPr>
                <a:solidFill>
                  <a:srgbClr val="FFFFFF"/>
                </a:solidFill>
              </a:defRPr>
            </a:pPr>
            <a:r>
              <a:t>openai API</a:t>
            </a:r>
          </a:p>
          <a:p>
            <a:pPr>
              <a:defRPr>
                <a:solidFill>
                  <a:srgbClr val="FFFFFF"/>
                </a:solidFill>
              </a:defRPr>
            </a:pPr>
            <a:r>
              <a:t>Google Custom Search API</a:t>
            </a:r>
          </a:p>
          <a:p>
            <a:pPr>
              <a:defRPr>
                <a:solidFill>
                  <a:srgbClr val="FFFFFF"/>
                </a:solidFill>
              </a:defRPr>
            </a:pPr>
            <a:r>
              <a:t>CSS, HTML, &amp; React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335F"/>
        </a:solidFill>
        <a:effectLst/>
      </p:bgPr>
    </p:bg>
    <p:spTree>
      <p:nvGrpSpPr>
        <p:cNvPr id="1" name=""/>
        <p:cNvGrpSpPr/>
        <p:nvPr/>
      </p:nvGrpSpPr>
      <p:grpSpPr>
        <a:xfrm>
          <a:off x="0" y="0"/>
          <a:ext cx="0" cy="0"/>
          <a:chOff x="0" y="0"/>
          <a:chExt cx="0" cy="0"/>
        </a:xfrm>
      </p:grpSpPr>
      <p:sp>
        <p:nvSpPr>
          <p:cNvPr id="163" name="Ideas for further development"/>
          <p:cNvSpPr txBox="1">
            <a:spLocks noGrp="1"/>
          </p:cNvSpPr>
          <p:nvPr>
            <p:ph type="title"/>
          </p:nvPr>
        </p:nvSpPr>
        <p:spPr>
          <a:prstGeom prst="rect">
            <a:avLst/>
          </a:prstGeom>
        </p:spPr>
        <p:txBody>
          <a:bodyPr/>
          <a:lstStyle>
            <a:lvl1pPr>
              <a:defRPr>
                <a:solidFill>
                  <a:srgbClr val="FFFFFF"/>
                </a:solidFill>
              </a:defRPr>
            </a:lvl1pPr>
          </a:lstStyle>
          <a:p>
            <a:r>
              <a:t>Ideas for further development</a:t>
            </a:r>
          </a:p>
        </p:txBody>
      </p:sp>
      <p:sp>
        <p:nvSpPr>
          <p:cNvPr id="164" name="The ability to show images of each clothing article upon user submission…"/>
          <p:cNvSpPr txBox="1">
            <a:spLocks noGrp="1"/>
          </p:cNvSpPr>
          <p:nvPr>
            <p:ph type="body" idx="1"/>
          </p:nvPr>
        </p:nvSpPr>
        <p:spPr>
          <a:prstGeom prst="rect">
            <a:avLst/>
          </a:prstGeom>
        </p:spPr>
        <p:txBody>
          <a:bodyPr/>
          <a:lstStyle/>
          <a:p>
            <a:pPr>
              <a:defRPr>
                <a:solidFill>
                  <a:srgbClr val="FFFFFF"/>
                </a:solidFill>
              </a:defRPr>
            </a:pPr>
            <a:r>
              <a:t>The ability to show images of each clothing article upon user submission</a:t>
            </a:r>
          </a:p>
          <a:p>
            <a:pPr>
              <a:defRPr>
                <a:solidFill>
                  <a:srgbClr val="FFFFFF"/>
                </a:solidFill>
              </a:defRPr>
            </a:pPr>
            <a:r>
              <a:t>An additional page that uses drag and drop to mix and match clothing articles on a human body simulating how the items would look / fit on the user</a:t>
            </a:r>
          </a:p>
          <a:p>
            <a:pPr>
              <a:defRPr>
                <a:solidFill>
                  <a:srgbClr val="FFFFFF"/>
                </a:solidFill>
              </a:defRPr>
            </a:pPr>
            <a:r>
              <a:t>A profile system to user details into a search such as : height, weight, sizes</a:t>
            </a:r>
          </a:p>
          <a:p>
            <a:pPr>
              <a:defRPr>
                <a:solidFill>
                  <a:srgbClr val="FFFFFF"/>
                </a:solidFill>
              </a:defRPr>
            </a:pPr>
            <a:r>
              <a:t>A community where users can link with friends and and get better recommendations based off their friends styles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335F"/>
        </a:solidFill>
        <a:effectLst/>
      </p:bgPr>
    </p:bg>
    <p:spTree>
      <p:nvGrpSpPr>
        <p:cNvPr id="1" name=""/>
        <p:cNvGrpSpPr/>
        <p:nvPr/>
      </p:nvGrpSpPr>
      <p:grpSpPr>
        <a:xfrm>
          <a:off x="0" y="0"/>
          <a:ext cx="0" cy="0"/>
          <a:chOff x="0" y="0"/>
          <a:chExt cx="0" cy="0"/>
        </a:xfrm>
      </p:grpSpPr>
      <p:sp>
        <p:nvSpPr>
          <p:cNvPr id="166" name="Questions?"/>
          <p:cNvSpPr txBox="1">
            <a:spLocks noGrp="1"/>
          </p:cNvSpPr>
          <p:nvPr>
            <p:ph type="title"/>
          </p:nvPr>
        </p:nvSpPr>
        <p:spPr>
          <a:xfrm>
            <a:off x="1206500" y="5715555"/>
            <a:ext cx="21971000" cy="1433164"/>
          </a:xfrm>
          <a:prstGeom prst="rect">
            <a:avLst/>
          </a:prstGeom>
        </p:spPr>
        <p:txBody>
          <a:bodyPr/>
          <a:lstStyle>
            <a:lvl1pPr algn="ctr" defTabSz="975335">
              <a:defRPr sz="10000" spc="-100">
                <a:solidFill>
                  <a:srgbClr val="FFFFFF"/>
                </a:solidFill>
              </a:defRPr>
            </a:lvl1pPr>
          </a:lstStyle>
          <a:p>
            <a:r>
              <a:t>Questions?</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183</Words>
  <Application>Microsoft Macintosh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Helvetica Neue</vt:lpstr>
      <vt:lpstr>Helvetica Neue Medium</vt:lpstr>
      <vt:lpstr>30_BasicColor</vt:lpstr>
      <vt:lpstr>PowerPoint Presentation</vt:lpstr>
      <vt:lpstr>Inspiration</vt:lpstr>
      <vt:lpstr>PowerPoint Presentation</vt:lpstr>
      <vt:lpstr>Technology used</vt:lpstr>
      <vt:lpstr>Ideas for further development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Sparks, Dylan</cp:lastModifiedBy>
  <cp:revision>1</cp:revision>
  <dcterms:modified xsi:type="dcterms:W3CDTF">2023-02-12T18:06:17Z</dcterms:modified>
</cp:coreProperties>
</file>