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946DEE-343B-4F69-904E-48131ED8FF68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279ACC-093F-452F-858E-1099855EA8BD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46DEE-343B-4F69-904E-48131ED8FF68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279ACC-093F-452F-858E-1099855EA8BD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46DEE-343B-4F69-904E-48131ED8FF68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279ACC-093F-452F-858E-1099855EA8BD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46DEE-343B-4F69-904E-48131ED8FF68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279ACC-093F-452F-858E-1099855EA8BD}" type="slidenum">
              <a:rPr lang="de-CH" smtClean="0"/>
              <a:t>‹#›</a:t>
            </a:fld>
            <a:endParaRPr lang="de-CH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46DEE-343B-4F69-904E-48131ED8FF68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279ACC-093F-452F-858E-1099855EA8BD}" type="slidenum">
              <a:rPr lang="de-CH" smtClean="0"/>
              <a:t>‹#›</a:t>
            </a:fld>
            <a:endParaRPr lang="de-CH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46DEE-343B-4F69-904E-48131ED8FF68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279ACC-093F-452F-858E-1099855EA8BD}" type="slidenum">
              <a:rPr lang="de-CH" smtClean="0"/>
              <a:t>‹#›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46DEE-343B-4F69-904E-48131ED8FF68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279ACC-093F-452F-858E-1099855EA8BD}" type="slidenum">
              <a:rPr lang="de-CH" smtClean="0"/>
              <a:t>‹#›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46DEE-343B-4F69-904E-48131ED8FF68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279ACC-093F-452F-858E-1099855EA8BD}" type="slidenum">
              <a:rPr lang="de-CH" smtClean="0"/>
              <a:t>‹#›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46DEE-343B-4F69-904E-48131ED8FF68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279ACC-093F-452F-858E-1099855EA8BD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6946DEE-343B-4F69-904E-48131ED8FF68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279ACC-093F-452F-858E-1099855EA8BD}" type="slidenum">
              <a:rPr lang="de-CH" smtClean="0"/>
              <a:t>‹#›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946DEE-343B-4F69-904E-48131ED8FF68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279ACC-093F-452F-858E-1099855EA8BD}" type="slidenum">
              <a:rPr lang="de-CH" smtClean="0"/>
              <a:t>‹#›</a:t>
            </a:fld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6946DEE-343B-4F69-904E-48131ED8FF68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0279ACC-093F-452F-858E-1099855EA8BD}" type="slidenum">
              <a:rPr lang="de-CH" smtClean="0"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BOOSTING THE RATING OF A FEATURE WILL AFFECT OVERALL RATING OF AN AIRLINE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01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Airline is a service industry, so customer satisfaction is an important metrics</a:t>
            </a:r>
          </a:p>
          <a:p>
            <a:r>
              <a:rPr lang="en-US" dirty="0" smtClean="0"/>
              <a:t>An airline cannot improve all of its features but rather focus on some. </a:t>
            </a:r>
          </a:p>
          <a:p>
            <a:r>
              <a:rPr lang="en-US" dirty="0" smtClean="0"/>
              <a:t>Especially important as airlines are both capital and </a:t>
            </a:r>
            <a:r>
              <a:rPr lang="en-US" dirty="0" err="1" smtClean="0"/>
              <a:t>labour-intensive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Supervised learning models may help to find these features and quantitative metrics for improvement</a:t>
            </a: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5451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Reviews of airline travelers on </a:t>
            </a:r>
            <a:r>
              <a:rPr lang="en-US" dirty="0" err="1" smtClean="0"/>
              <a:t>Skytrax</a:t>
            </a:r>
            <a:endParaRPr lang="en-US" dirty="0" smtClean="0"/>
          </a:p>
          <a:p>
            <a:r>
              <a:rPr lang="en-US" dirty="0" smtClean="0"/>
              <a:t>Number of observations: 42.396</a:t>
            </a:r>
          </a:p>
          <a:p>
            <a:r>
              <a:rPr lang="en-US" dirty="0" smtClean="0"/>
              <a:t>Attributes: 20</a:t>
            </a:r>
          </a:p>
          <a:p>
            <a:r>
              <a:rPr lang="en-US" dirty="0" smtClean="0"/>
              <a:t>Types of data: ordinal (rating), text (reviews), binary (recommended)</a:t>
            </a:r>
          </a:p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284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First, I build a </a:t>
            </a:r>
            <a:r>
              <a:rPr lang="en-US" dirty="0" smtClean="0"/>
              <a:t>model to predict overall </a:t>
            </a:r>
            <a:r>
              <a:rPr lang="en-US" dirty="0"/>
              <a:t>rating based on each feature's rating. </a:t>
            </a:r>
          </a:p>
          <a:p>
            <a:r>
              <a:rPr lang="en-US" dirty="0" smtClean="0"/>
              <a:t>Then</a:t>
            </a:r>
            <a:r>
              <a:rPr lang="en-US" dirty="0"/>
              <a:t>, I select the best model among these methods and choose the important features for airlines.</a:t>
            </a:r>
          </a:p>
          <a:p>
            <a:r>
              <a:rPr lang="en-US" dirty="0" smtClean="0"/>
              <a:t>Finally</a:t>
            </a:r>
            <a:r>
              <a:rPr lang="en-US" dirty="0"/>
              <a:t>, using these features on the best models, I get the predicted rating for airlines and using this result for analyzing the possible improvement of overall rating on some feature ratings</a:t>
            </a:r>
            <a:r>
              <a:rPr lang="en-US" dirty="0" smtClean="0"/>
              <a:t>.</a:t>
            </a:r>
          </a:p>
          <a:p>
            <a:r>
              <a:rPr lang="en-US" dirty="0"/>
              <a:t>Method: OLS Linear model, Ridge linear and random forest</a:t>
            </a:r>
            <a:r>
              <a:rPr lang="en-US" dirty="0" smtClean="0"/>
              <a:t>. </a:t>
            </a: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3050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/>
              <a:t>forest </a:t>
            </a:r>
            <a:r>
              <a:rPr lang="en-US" dirty="0" smtClean="0"/>
              <a:t>has </a:t>
            </a:r>
            <a:r>
              <a:rPr lang="en-US" dirty="0"/>
              <a:t>the best </a:t>
            </a:r>
            <a:r>
              <a:rPr lang="en-US" dirty="0" smtClean="0"/>
              <a:t>performance </a:t>
            </a:r>
            <a:r>
              <a:rPr lang="en-US" dirty="0"/>
              <a:t>on both train and test set with the lowest MSE of 1.87.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important factors that may affect overall rating are value-money rating (46.6%), cabin staff (20.5%), seat comfort (14.5), food beverages (11%) and inflight entertainment (5.7%).</a:t>
            </a: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43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the same approach for a specific airline. </a:t>
            </a:r>
          </a:p>
          <a:p>
            <a:r>
              <a:rPr lang="en-US" dirty="0" smtClean="0"/>
              <a:t>Do </a:t>
            </a:r>
            <a:r>
              <a:rPr lang="en-US" dirty="0"/>
              <a:t>topic and sentiment analysis on the </a:t>
            </a:r>
            <a:r>
              <a:rPr lang="en-US" dirty="0" smtClean="0"/>
              <a:t>travelers</a:t>
            </a:r>
            <a:r>
              <a:rPr lang="en-US" dirty="0"/>
              <a:t>' reviews for this airline to see which topics are most discussed, and alerts on negative reviews to take in-time action.</a:t>
            </a: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research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644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276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HOW BOOSTING THE RATING OF A FEATURE WILL AFFECT OVERALL RATING OF AN AIRLINE</vt:lpstr>
      <vt:lpstr>Motivation</vt:lpstr>
      <vt:lpstr>Data</vt:lpstr>
      <vt:lpstr>Approach</vt:lpstr>
      <vt:lpstr>Result</vt:lpstr>
      <vt:lpstr>Further research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BOOSTING THE RATING OF A FEATURE WILL AFFECT OVERALL RATING OF AN AIRLINE</dc:title>
  <dc:creator>Windows User</dc:creator>
  <cp:lastModifiedBy>Windows User</cp:lastModifiedBy>
  <cp:revision>3</cp:revision>
  <dcterms:created xsi:type="dcterms:W3CDTF">2016-10-28T20:48:44Z</dcterms:created>
  <dcterms:modified xsi:type="dcterms:W3CDTF">2016-10-28T21:23:06Z</dcterms:modified>
</cp:coreProperties>
</file>