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62" r:id="rId5"/>
    <p:sldId id="267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3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1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33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55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8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84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9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66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9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7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0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0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9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3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3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C2B5DB-3CE9-4D56-9E70-D24EBB5E85BF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C3BC8-58BB-4D07-B9F5-C61446D68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06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4664"/>
            <a:ext cx="4320481" cy="2880320"/>
          </a:xfrm>
        </p:spPr>
      </p:pic>
      <p:sp>
        <p:nvSpPr>
          <p:cNvPr id="7" name="TextBox 6"/>
          <p:cNvSpPr txBox="1"/>
          <p:nvPr/>
        </p:nvSpPr>
        <p:spPr>
          <a:xfrm>
            <a:off x="4932040" y="530120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180030326 – T. N. S. Rama Charan</a:t>
            </a:r>
          </a:p>
          <a:p>
            <a:r>
              <a:rPr lang="en-IN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180030346 – N. Naga </a:t>
            </a:r>
            <a:r>
              <a:rPr lang="en-IN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Teja</a:t>
            </a:r>
            <a:endParaRPr lang="en-IN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180030358 – K. </a:t>
            </a:r>
            <a:r>
              <a:rPr lang="en-IN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Harshith</a:t>
            </a:r>
            <a:endParaRPr lang="en-US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 smtClean="0">
                <a:cs typeface="Times New Roman" panose="02020603050405020304" pitchFamily="18" charset="0"/>
              </a:rPr>
              <a:t>Q). Parkinson disease prediction using Gait dataset</a:t>
            </a:r>
          </a:p>
          <a:p>
            <a:r>
              <a:rPr lang="en-IN" sz="3000" dirty="0" smtClean="0">
                <a:cs typeface="Times New Roman" panose="02020603050405020304" pitchFamily="18" charset="0"/>
              </a:rPr>
              <a:t>Aim:-</a:t>
            </a:r>
            <a:r>
              <a:rPr lang="en-IN" sz="3000" dirty="0">
                <a:cs typeface="Times New Roman" panose="02020603050405020304" pitchFamily="18" charset="0"/>
              </a:rPr>
              <a:t>Parkinson disease prediction using Gait dataset</a:t>
            </a:r>
          </a:p>
          <a:p>
            <a:endParaRPr lang="en-IN" sz="3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5166"/>
          </a:xfrm>
        </p:spPr>
      </p:pic>
      <p:sp>
        <p:nvSpPr>
          <p:cNvPr id="5" name="Rectangle 4"/>
          <p:cNvSpPr/>
          <p:nvPr/>
        </p:nvSpPr>
        <p:spPr>
          <a:xfrm>
            <a:off x="7740352" y="548680"/>
            <a:ext cx="720080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9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5699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disease and symptoms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b="1" dirty="0">
                <a:cs typeface="Times New Roman" panose="02020603050405020304" pitchFamily="18" charset="0"/>
              </a:rPr>
              <a:t>Parkinson's disease</a:t>
            </a:r>
            <a:r>
              <a:rPr lang="en-IN" sz="2400" dirty="0">
                <a:cs typeface="Times New Roman" panose="02020603050405020304" pitchFamily="18" charset="0"/>
              </a:rPr>
              <a:t> (</a:t>
            </a:r>
            <a:r>
              <a:rPr lang="en-IN" sz="2400" b="1" dirty="0">
                <a:cs typeface="Times New Roman" panose="02020603050405020304" pitchFamily="18" charset="0"/>
              </a:rPr>
              <a:t>PD</a:t>
            </a:r>
            <a:r>
              <a:rPr lang="en-IN" sz="2400" dirty="0">
                <a:cs typeface="Times New Roman" panose="02020603050405020304" pitchFamily="18" charset="0"/>
              </a:rPr>
              <a:t>), or simply </a:t>
            </a:r>
            <a:r>
              <a:rPr lang="en-IN" sz="2400" b="1" dirty="0" smtClean="0">
                <a:cs typeface="Times New Roman" panose="02020603050405020304" pitchFamily="18" charset="0"/>
              </a:rPr>
              <a:t>Parkinson's</a:t>
            </a:r>
            <a:r>
              <a:rPr lang="en-IN" sz="2400" dirty="0">
                <a:cs typeface="Times New Roman" panose="02020603050405020304" pitchFamily="18" charset="0"/>
              </a:rPr>
              <a:t> is a long-term degenerative disorder of the central nervous system that mainly affects the motor system. The symptoms usually emerge slowly and, as the disease worsens, non-motor symptoms become more common</a:t>
            </a:r>
            <a:r>
              <a:rPr lang="en-IN" sz="24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cs typeface="Times New Roman" panose="02020603050405020304" pitchFamily="18" charset="0"/>
              </a:rPr>
              <a:t>The most obvious early symptoms </a:t>
            </a:r>
            <a:r>
              <a:rPr lang="en-IN" sz="2400" dirty="0" smtClean="0">
                <a:cs typeface="Times New Roman" panose="02020603050405020304" pitchFamily="18" charset="0"/>
              </a:rPr>
              <a:t>are</a:t>
            </a:r>
            <a:r>
              <a:rPr lang="en-IN" sz="2400" dirty="0">
                <a:cs typeface="Times New Roman" panose="02020603050405020304" pitchFamily="18" charset="0"/>
              </a:rPr>
              <a:t> tremor, rigidity, slowness of movement, and difficulty with walking</a:t>
            </a:r>
            <a:r>
              <a:rPr lang="en-IN" sz="2400" dirty="0" smtClean="0">
                <a:cs typeface="Times New Roman" panose="02020603050405020304" pitchFamily="18" charset="0"/>
              </a:rPr>
              <a:t>,</a:t>
            </a:r>
            <a:r>
              <a:rPr lang="en-IN" sz="2400" dirty="0">
                <a:cs typeface="Times New Roman" panose="02020603050405020304" pitchFamily="18" charset="0"/>
              </a:rPr>
              <a:t> but cognitive and </a:t>
            </a:r>
            <a:r>
              <a:rPr lang="en-IN" sz="2400" dirty="0" err="1">
                <a:cs typeface="Times New Roman" panose="02020603050405020304" pitchFamily="18" charset="0"/>
              </a:rPr>
              <a:t>behavioral</a:t>
            </a:r>
            <a:r>
              <a:rPr lang="en-IN" sz="2400" dirty="0">
                <a:cs typeface="Times New Roman" panose="02020603050405020304" pitchFamily="18" charset="0"/>
              </a:rPr>
              <a:t> problems may also occur.</a:t>
            </a:r>
          </a:p>
        </p:txBody>
      </p:sp>
    </p:spTree>
    <p:extLst>
      <p:ext uri="{BB962C8B-B14F-4D97-AF65-F5344CB8AC3E}">
        <p14:creationId xmlns:p14="http://schemas.microsoft.com/office/powerpoint/2010/main" val="8605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involved:-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Dataset Selection</a:t>
            </a:r>
          </a:p>
          <a:p>
            <a:r>
              <a:rPr lang="en-IN" dirty="0" smtClean="0"/>
              <a:t>Identifying the libraries</a:t>
            </a:r>
          </a:p>
          <a:p>
            <a:r>
              <a:rPr lang="en-IN" dirty="0" err="1" smtClean="0"/>
              <a:t>Preprocessing</a:t>
            </a:r>
            <a:r>
              <a:rPr lang="en-IN" dirty="0" smtClean="0"/>
              <a:t> the Data</a:t>
            </a:r>
          </a:p>
          <a:p>
            <a:r>
              <a:rPr lang="en-IN" dirty="0" smtClean="0"/>
              <a:t>Splitting the data</a:t>
            </a:r>
          </a:p>
          <a:p>
            <a:r>
              <a:rPr lang="en-IN" dirty="0" smtClean="0"/>
              <a:t>Object Creation</a:t>
            </a:r>
          </a:p>
          <a:p>
            <a:r>
              <a:rPr lang="en-IN" dirty="0" smtClean="0"/>
              <a:t>Fitting the data</a:t>
            </a:r>
          </a:p>
          <a:p>
            <a:r>
              <a:rPr lang="en-IN" dirty="0" smtClean="0"/>
              <a:t>Getting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57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Dataset reference:-</a:t>
            </a:r>
            <a:r>
              <a:rPr lang="en-IN" dirty="0"/>
              <a:t>https://</a:t>
            </a:r>
            <a:r>
              <a:rPr lang="en-IN" dirty="0" smtClean="0"/>
              <a:t>www.kaggle.com/dipayanbiswas/parkinsons-disease-speech-signal-features</a:t>
            </a:r>
          </a:p>
          <a:p>
            <a:r>
              <a:rPr lang="en-IN" b="1" u="sng" dirty="0" smtClean="0"/>
              <a:t>Algorithm used:-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smtClean="0"/>
              <a:t>Decision </a:t>
            </a:r>
            <a:r>
              <a:rPr lang="en-IN" dirty="0" err="1" smtClean="0"/>
              <a:t>Tree,Random</a:t>
            </a:r>
            <a:r>
              <a:rPr lang="en-IN" dirty="0" smtClean="0"/>
              <a:t> </a:t>
            </a:r>
            <a:r>
              <a:rPr lang="en-IN" dirty="0" smtClean="0"/>
              <a:t>Forest Classifier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0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 smtClean="0"/>
              <a:t>Decision Tree:-</a:t>
            </a:r>
          </a:p>
          <a:p>
            <a:r>
              <a:rPr lang="en-IN" dirty="0"/>
              <a:t>A decision tree is a decision support tool that uses a tree-like model of decisions and their possible consequences, including chance event outcomes, resource costs, and utility. It is one way to display an algorithm that only contains conditional control statements.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Random Forest Classifier:-</a:t>
            </a:r>
          </a:p>
          <a:p>
            <a:r>
              <a:rPr lang="en-IN" dirty="0"/>
              <a:t>Random forests or random decision forests are an ensemble learning method for classification, regression and other tasks that operate by constructing a multitude of decision trees at training time and outputting the class that is the mode of the classes or mean/average prediction of the individual trees.</a:t>
            </a:r>
            <a:endParaRPr lang="en-IN" b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36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6000" dirty="0" smtClean="0"/>
          </a:p>
          <a:p>
            <a:pPr marL="0" indent="0" algn="ctr">
              <a:buNone/>
            </a:pPr>
            <a:r>
              <a:rPr lang="en-IN" sz="6000" dirty="0" smtClean="0"/>
              <a:t>      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454257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661</TotalTime>
  <Words>183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Tahoma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About disease and symptoms</vt:lpstr>
      <vt:lpstr>Steps involved:-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Ammanabrolu Purvaja</dc:creator>
  <cp:lastModifiedBy>ram charan thota</cp:lastModifiedBy>
  <cp:revision>48</cp:revision>
  <dcterms:created xsi:type="dcterms:W3CDTF">2020-10-14T13:23:07Z</dcterms:created>
  <dcterms:modified xsi:type="dcterms:W3CDTF">2020-10-28T13:41:41Z</dcterms:modified>
</cp:coreProperties>
</file>