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5" r:id="rId8"/>
    <p:sldId id="266" r:id="rId9"/>
    <p:sldId id="267" r:id="rId10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14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3400" y="3118104"/>
            <a:ext cx="604520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6800" y="5632704"/>
            <a:ext cx="497840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5600" y="2313432"/>
            <a:ext cx="30937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662680" y="2313432"/>
            <a:ext cx="30937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600" y="402336"/>
            <a:ext cx="640080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2313432"/>
            <a:ext cx="640080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18080" y="9354312"/>
            <a:ext cx="227584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5600" y="9354312"/>
            <a:ext cx="163576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20640" y="9354312"/>
            <a:ext cx="1635760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tramanh2245/bookiboo/blob/main/Backend/bookstore_db.sq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phat.x.luong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username@gmail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0850" y="1075545"/>
            <a:ext cx="5161280" cy="0"/>
          </a:xfrm>
          <a:custGeom>
            <a:avLst/>
            <a:gdLst/>
            <a:ahLst/>
            <a:cxnLst/>
            <a:rect l="l" t="t" r="r" b="b"/>
            <a:pathLst>
              <a:path w="5161280">
                <a:moveTo>
                  <a:pt x="0" y="0"/>
                </a:moveTo>
                <a:lnTo>
                  <a:pt x="5160700" y="0"/>
                </a:lnTo>
              </a:path>
            </a:pathLst>
          </a:custGeom>
          <a:ln w="12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1644" y="3644193"/>
            <a:ext cx="335089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50" dirty="0">
                <a:solidFill>
                  <a:srgbClr val="1F487C"/>
                </a:solidFill>
                <a:latin typeface="Tahoma"/>
                <a:cs typeface="Tahoma"/>
              </a:rPr>
              <a:t>Installation</a:t>
            </a:r>
            <a:r>
              <a:rPr sz="3350" spc="16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3350" spc="-10" dirty="0">
                <a:solidFill>
                  <a:srgbClr val="1F487C"/>
                </a:solidFill>
                <a:latin typeface="Tahoma"/>
                <a:cs typeface="Tahoma"/>
              </a:rPr>
              <a:t>Guide</a:t>
            </a:r>
            <a:endParaRPr sz="335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99998"/>
              </p:ext>
            </p:extLst>
          </p:nvPr>
        </p:nvGraphicFramePr>
        <p:xfrm>
          <a:off x="860591" y="5070661"/>
          <a:ext cx="5391784" cy="2200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Faculty: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Mrs.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Le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latin typeface="Tahoma"/>
                          <a:cs typeface="Tahoma"/>
                        </a:rPr>
                        <a:t>Mong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Thuy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Batch</a:t>
                      </a:r>
                      <a:r>
                        <a:rPr sz="1200" b="1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No: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T12</a:t>
                      </a:r>
                      <a:r>
                        <a:rPr lang="en-US" sz="1200" b="1" spc="-1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06</a:t>
                      </a:r>
                      <a:r>
                        <a:rPr lang="en-US" sz="1200" b="1" spc="-10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1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Group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No.: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25" dirty="0">
                          <a:latin typeface="Tahoma"/>
                          <a:cs typeface="Tahoma"/>
                        </a:rPr>
                        <a:t>01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Students: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Full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Roll</a:t>
                      </a:r>
                      <a:r>
                        <a:rPr sz="12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5" dirty="0">
                          <a:latin typeface="Tahoma"/>
                          <a:cs typeface="Tahoma"/>
                        </a:rPr>
                        <a:t>No.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25" dirty="0">
                          <a:latin typeface="Tahoma"/>
                          <a:cs typeface="Tahoma"/>
                        </a:rPr>
                        <a:t>1.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200" dirty="0" err="1">
                          <a:latin typeface="Tahoma"/>
                          <a:cs typeface="Tahoma"/>
                        </a:rPr>
                        <a:t>Vũ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Thị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Hoài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Thu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T1S2404004 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25" dirty="0">
                          <a:latin typeface="Tahoma"/>
                          <a:cs typeface="Tahoma"/>
                        </a:rPr>
                        <a:t>2.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200" dirty="0" err="1">
                          <a:latin typeface="Tahoma"/>
                          <a:cs typeface="Tahoma"/>
                        </a:rPr>
                        <a:t>Thân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Thế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Lộc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T1S2404009 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25" dirty="0">
                          <a:latin typeface="Tahoma"/>
                          <a:cs typeface="Tahoma"/>
                        </a:rPr>
                        <a:t>3.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dirty="0" err="1">
                          <a:latin typeface="Tahoma"/>
                          <a:cs typeface="Tahoma"/>
                        </a:rPr>
                        <a:t>Nguyễn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Khải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Nguyên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T1S2405014 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25" dirty="0">
                          <a:latin typeface="Tahoma"/>
                          <a:cs typeface="Tahoma"/>
                        </a:rPr>
                        <a:t>4.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200" dirty="0" err="1">
                          <a:latin typeface="Tahoma"/>
                          <a:cs typeface="Tahoma"/>
                        </a:rPr>
                        <a:t>Hồ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 Anh </a:t>
                      </a:r>
                      <a:r>
                        <a:rPr lang="en-US" sz="1200" dirty="0" err="1">
                          <a:latin typeface="Tahoma"/>
                          <a:cs typeface="Tahoma"/>
                        </a:rPr>
                        <a:t>Toàn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lang="en-US" sz="1200" dirty="0">
                          <a:latin typeface="Tahoma"/>
                          <a:cs typeface="Tahoma"/>
                        </a:rPr>
                        <a:t>…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4953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89297" y="8108340"/>
            <a:ext cx="93471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MAY, </a:t>
            </a:r>
            <a:r>
              <a:rPr sz="1500" spc="-20" dirty="0">
                <a:latin typeface="Tahoma"/>
                <a:cs typeface="Tahoma"/>
              </a:rPr>
              <a:t>202</a:t>
            </a:r>
            <a:r>
              <a:rPr lang="en-US" sz="1500" spc="-20" dirty="0">
                <a:latin typeface="Tahoma"/>
                <a:cs typeface="Tahoma"/>
              </a:rPr>
              <a:t>5</a:t>
            </a:r>
            <a:endParaRPr sz="1500" dirty="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7296" y="327095"/>
            <a:ext cx="1137327" cy="5249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2660" y="308201"/>
            <a:ext cx="1946510" cy="5249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153" y="284341"/>
            <a:ext cx="1273635" cy="6124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133FC3-EE24-4D55-9D98-E2B31046F70D}"/>
              </a:ext>
            </a:extLst>
          </p:cNvPr>
          <p:cNvSpPr/>
          <p:nvPr/>
        </p:nvSpPr>
        <p:spPr>
          <a:xfrm>
            <a:off x="3793834" y="45675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301DAC-398F-4CAC-B8B8-4511405731BB}"/>
              </a:ext>
            </a:extLst>
          </p:cNvPr>
          <p:cNvSpPr/>
          <p:nvPr/>
        </p:nvSpPr>
        <p:spPr>
          <a:xfrm>
            <a:off x="304800" y="1753460"/>
            <a:ext cx="6818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noFill/>
              </a:rPr>
              <a:t>Bookiboo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noFill/>
              </a:rPr>
              <a:t> - Online Bookstore Project Semester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26424"/>
              </p:ext>
            </p:extLst>
          </p:nvPr>
        </p:nvGraphicFramePr>
        <p:xfrm>
          <a:off x="972616" y="2010409"/>
          <a:ext cx="5839460" cy="3585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59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HARDWARE</a:t>
                      </a:r>
                      <a:r>
                        <a:rPr sz="1200" b="1" spc="-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REQUIREMENTS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sz="1250" b="1" spc="-10" dirty="0">
                          <a:latin typeface="Tahoma"/>
                          <a:cs typeface="Tahoma"/>
                        </a:rPr>
                        <a:t>Minimum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ADMIN/</a:t>
                      </a:r>
                      <a:r>
                        <a:rPr sz="11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USERS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636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buChar char="•"/>
                        <a:tabLst>
                          <a:tab pos="18224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Intel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core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I7.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spcBef>
                          <a:spcPts val="10"/>
                        </a:spcBef>
                        <a:buChar char="•"/>
                        <a:tabLst>
                          <a:tab pos="182245" algn="l"/>
                        </a:tabLst>
                      </a:pPr>
                      <a:r>
                        <a:rPr lang="en-US" sz="1200" dirty="0">
                          <a:latin typeface="Tahoma"/>
                          <a:cs typeface="Tahoma"/>
                        </a:rPr>
                        <a:t>32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GB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RAM.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65">
                <a:tc gridSpan="2">
                  <a:txBody>
                    <a:bodyPr/>
                    <a:lstStyle/>
                    <a:p>
                      <a:pPr marL="67945">
                        <a:lnSpc>
                          <a:spcPts val="1400"/>
                        </a:lnSpc>
                      </a:pPr>
                      <a:r>
                        <a:rPr sz="1250" b="1" spc="-10" dirty="0">
                          <a:latin typeface="Tahoma"/>
                          <a:cs typeface="Tahoma"/>
                        </a:rPr>
                        <a:t>Recommended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ADMIN/</a:t>
                      </a:r>
                      <a:r>
                        <a:rPr sz="1200" b="1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USERS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buChar char="•"/>
                        <a:tabLst>
                          <a:tab pos="18224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Intel</a:t>
                      </a:r>
                      <a:r>
                        <a:rPr sz="12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core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I5.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buChar char="•"/>
                        <a:tabLst>
                          <a:tab pos="18224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8GB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RAM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higher.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b="1" dirty="0">
                          <a:latin typeface="Tahoma"/>
                          <a:cs typeface="Tahoma"/>
                        </a:rPr>
                        <a:t>SOFTWARE</a:t>
                      </a:r>
                      <a:r>
                        <a:rPr sz="12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latin typeface="Tahoma"/>
                          <a:cs typeface="Tahoma"/>
                        </a:rPr>
                        <a:t>REQUIREMENTS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59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ADMIN/USERS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82880" indent="-116205">
                        <a:lnSpc>
                          <a:spcPct val="100000"/>
                        </a:lnSpc>
                        <a:buChar char="•"/>
                        <a:tabLst>
                          <a:tab pos="182880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Microsoft</a:t>
                      </a:r>
                      <a:r>
                        <a:rPr sz="1200" baseline="55555" dirty="0">
                          <a:latin typeface="Tahoma"/>
                          <a:cs typeface="Tahoma"/>
                        </a:rPr>
                        <a:t>®</a:t>
                      </a:r>
                      <a:r>
                        <a:rPr sz="1200" spc="104" baseline="555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Windows</a:t>
                      </a:r>
                      <a:r>
                        <a:rPr sz="12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1200" spc="-20" dirty="0">
                          <a:latin typeface="Tahoma"/>
                          <a:cs typeface="Tahoma"/>
                        </a:rPr>
                        <a:t>10/11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spcBef>
                          <a:spcPts val="10"/>
                        </a:spcBef>
                        <a:buChar char="•"/>
                        <a:tabLst>
                          <a:tab pos="182245" algn="l"/>
                        </a:tabLst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XAMPP.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•"/>
                        <a:tabLst>
                          <a:tab pos="18224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PHP</a:t>
                      </a:r>
                      <a:r>
                        <a:rPr sz="12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MySQL.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  <a:p>
                      <a:pPr marL="182245" indent="-115570">
                        <a:lnSpc>
                          <a:spcPct val="100000"/>
                        </a:lnSpc>
                        <a:spcBef>
                          <a:spcPts val="10"/>
                        </a:spcBef>
                        <a:buChar char="•"/>
                        <a:tabLst>
                          <a:tab pos="182245" algn="l"/>
                        </a:tabLst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Gi</a:t>
                      </a:r>
                      <a:r>
                        <a:rPr lang="en-US" sz="1200" dirty="0">
                          <a:latin typeface="Tahoma"/>
                          <a:cs typeface="Tahoma"/>
                        </a:rPr>
                        <a:t>tHub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.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57250" y="930275"/>
            <a:ext cx="6134100" cy="457200"/>
          </a:xfrm>
          <a:custGeom>
            <a:avLst/>
            <a:gdLst/>
            <a:ahLst/>
            <a:cxnLst/>
            <a:rect l="l" t="t" r="r" b="b"/>
            <a:pathLst>
              <a:path w="6134100" h="457200">
                <a:moveTo>
                  <a:pt x="6057900" y="0"/>
                </a:moveTo>
                <a:lnTo>
                  <a:pt x="76200" y="0"/>
                </a:lnTo>
                <a:lnTo>
                  <a:pt x="46537" y="5994"/>
                </a:lnTo>
                <a:lnTo>
                  <a:pt x="22317" y="22336"/>
                </a:lnTo>
                <a:lnTo>
                  <a:pt x="5987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87" y="410640"/>
                </a:lnTo>
                <a:lnTo>
                  <a:pt x="22317" y="434863"/>
                </a:lnTo>
                <a:lnTo>
                  <a:pt x="46537" y="451205"/>
                </a:lnTo>
                <a:lnTo>
                  <a:pt x="76200" y="457200"/>
                </a:lnTo>
                <a:lnTo>
                  <a:pt x="6057900" y="457200"/>
                </a:lnTo>
                <a:lnTo>
                  <a:pt x="6087540" y="451205"/>
                </a:lnTo>
                <a:lnTo>
                  <a:pt x="6111763" y="434863"/>
                </a:lnTo>
                <a:lnTo>
                  <a:pt x="6128105" y="410640"/>
                </a:lnTo>
                <a:lnTo>
                  <a:pt x="6134100" y="381000"/>
                </a:lnTo>
                <a:lnTo>
                  <a:pt x="6134100" y="76200"/>
                </a:lnTo>
                <a:lnTo>
                  <a:pt x="6128105" y="46559"/>
                </a:lnTo>
                <a:lnTo>
                  <a:pt x="6111763" y="22336"/>
                </a:lnTo>
                <a:lnTo>
                  <a:pt x="6087540" y="5994"/>
                </a:lnTo>
                <a:lnTo>
                  <a:pt x="605790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66513" y="972057"/>
            <a:ext cx="202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916" y="615188"/>
            <a:ext cx="46788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40029" algn="l"/>
              </a:tabLst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Clone</a:t>
            </a:r>
            <a:r>
              <a:rPr sz="12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Project</a:t>
            </a:r>
            <a:r>
              <a:rPr sz="12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 computer</a:t>
            </a:r>
            <a:endParaRPr sz="1200" dirty="0">
              <a:latin typeface="Tahoma"/>
              <a:cs typeface="Tahoma"/>
            </a:endParaRPr>
          </a:p>
          <a:p>
            <a:pPr marL="363855" lvl="1" indent="-171450">
              <a:lnSpc>
                <a:spcPct val="100000"/>
              </a:lnSpc>
              <a:spcBef>
                <a:spcPts val="1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sz="1200" dirty="0">
                <a:latin typeface="Tahoma"/>
                <a:cs typeface="Tahoma"/>
              </a:rPr>
              <a:t>Open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lang="en-US" sz="1200" spc="-25" dirty="0">
                <a:solidFill>
                  <a:srgbClr val="FF0000"/>
                </a:solidFill>
                <a:latin typeface="Tahoma"/>
                <a:cs typeface="Tahoma"/>
              </a:rPr>
              <a:t>: https://github.com/tramanh2245/bookiboo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3E246-B777-4AAD-BB83-4053ED767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8" y="1219200"/>
            <a:ext cx="5440884" cy="3503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A1828-F3ED-45E4-9C3A-0A4FA4759C8B}"/>
              </a:ext>
            </a:extLst>
          </p:cNvPr>
          <p:cNvSpPr txBox="1"/>
          <p:nvPr/>
        </p:nvSpPr>
        <p:spPr>
          <a:xfrm>
            <a:off x="959916" y="4890700"/>
            <a:ext cx="5288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- Click &lt;&gt; code -&gt; download ZIP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5E37E2-3159-4452-B993-FD8A983E3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4" y="5320392"/>
            <a:ext cx="5425198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EB63C9-046A-4802-A601-762F04D27A8A}"/>
              </a:ext>
            </a:extLst>
          </p:cNvPr>
          <p:cNvCxnSpPr>
            <a:cxnSpLocks/>
          </p:cNvCxnSpPr>
          <p:nvPr/>
        </p:nvCxnSpPr>
        <p:spPr>
          <a:xfrm flipH="1">
            <a:off x="6477000" y="5715000"/>
            <a:ext cx="609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C1379B-D8BF-495B-8BE1-19D7D9F18301}"/>
              </a:ext>
            </a:extLst>
          </p:cNvPr>
          <p:cNvCxnSpPr/>
          <p:nvPr/>
        </p:nvCxnSpPr>
        <p:spPr>
          <a:xfrm>
            <a:off x="4343400" y="8458200"/>
            <a:ext cx="914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07C474-685F-4DB8-9C63-8D66A7F9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53046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Create a project folder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C:\xampp\htdocs\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your computer and navigate to drive 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 to the directory: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C:\xampp\htdocs\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new folder with your desired project name, for example: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bookiboo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(Right-click → New → Folder → enter the folder name)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1F2C8D-B104-4DF3-BB0E-AF6A6F42F973}"/>
              </a:ext>
            </a:extLst>
          </p:cNvPr>
          <p:cNvSpPr/>
          <p:nvPr/>
        </p:nvSpPr>
        <p:spPr>
          <a:xfrm>
            <a:off x="610402" y="2514601"/>
            <a:ext cx="6552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3) Open the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Bookiboo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project you downloaded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copy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Frontend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folders into the project folder you just created.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2C0FBF-A3AF-4070-AF65-9ED9383F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33800"/>
            <a:ext cx="6629400" cy="4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AD315AB-E765-4E5A-9894-E640CCC7F0EA}"/>
              </a:ext>
            </a:extLst>
          </p:cNvPr>
          <p:cNvSpPr txBox="1"/>
          <p:nvPr/>
        </p:nvSpPr>
        <p:spPr>
          <a:xfrm>
            <a:off x="533400" y="56388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4) You need to install the dependencies and start the ReactJS project</a:t>
            </a:r>
            <a:br>
              <a:rPr lang="en-US" sz="1200" b="1" dirty="0">
                <a:solidFill>
                  <a:srgbClr val="FF0000"/>
                </a:solidFill>
              </a:rPr>
            </a:br>
            <a:br>
              <a:rPr lang="en-US" sz="1200" b="1" dirty="0">
                <a:solidFill>
                  <a:srgbClr val="FF0000"/>
                </a:solidFill>
              </a:rPr>
            </a:b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99A101B-C048-4459-BAC4-D9C9B9513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33213"/>
            <a:ext cx="30636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a terminal or Command Prompt.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0A894A-D846-4639-A68E-E9958EE4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87211"/>
            <a:ext cx="6134100" cy="19764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88FB47-1675-4AF7-BFC0-6A4F6C394F08}"/>
              </a:ext>
            </a:extLst>
          </p:cNvPr>
          <p:cNvSpPr txBox="1"/>
          <p:nvPr/>
        </p:nvSpPr>
        <p:spPr>
          <a:xfrm>
            <a:off x="762000" y="406908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Install all required dependencies: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72A68D-3B33-40F5-8BC6-EEE95C058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4724400"/>
            <a:ext cx="6210301" cy="1286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817185-7217-47CF-BF84-2F2DE3E43371}"/>
              </a:ext>
            </a:extLst>
          </p:cNvPr>
          <p:cNvSpPr txBox="1"/>
          <p:nvPr/>
        </p:nvSpPr>
        <p:spPr>
          <a:xfrm>
            <a:off x="762000" y="6705600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Start the ReactJS application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A20A0D-FB2A-498D-A5BB-0138F54AB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7583269"/>
            <a:ext cx="6210302" cy="14480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E235FBD-D4E1-45AA-B86E-84B5FD18247B}"/>
              </a:ext>
            </a:extLst>
          </p:cNvPr>
          <p:cNvSpPr txBox="1"/>
          <p:nvPr/>
        </p:nvSpPr>
        <p:spPr>
          <a:xfrm>
            <a:off x="457200" y="533400"/>
            <a:ext cx="894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5) Import Database: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 Open </a:t>
            </a:r>
            <a:r>
              <a:rPr lang="en-US" sz="1200" b="1" dirty="0" err="1"/>
              <a:t>PHPMyAdmin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 Click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 Choose </a:t>
            </a:r>
            <a:r>
              <a:rPr lang="en-US" sz="1200" b="1" dirty="0" err="1"/>
              <a:t>bookiboo</a:t>
            </a:r>
            <a:r>
              <a:rPr lang="en-US" sz="1200" b="1" dirty="0"/>
              <a:t>\Backend </a:t>
            </a:r>
            <a:r>
              <a:rPr lang="en-US" sz="1200" b="1" dirty="0" err="1">
                <a:hlinkClick r:id="rId2" tooltip="bookstore_db.sql"/>
              </a:rPr>
              <a:t>bookstore_db.sql</a:t>
            </a:r>
            <a:endParaRPr lang="en-US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CA2BD6-D13B-4813-8EE0-89AA1ED4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4" y="1600200"/>
            <a:ext cx="7046112" cy="358140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82EC58-B5FE-46A8-8734-EDB87F518A16}"/>
              </a:ext>
            </a:extLst>
          </p:cNvPr>
          <p:cNvCxnSpPr/>
          <p:nvPr/>
        </p:nvCxnSpPr>
        <p:spPr>
          <a:xfrm>
            <a:off x="2209800" y="4419600"/>
            <a:ext cx="9144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9CC77CA-171C-4069-9160-7CDDD05B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44" y="5638800"/>
            <a:ext cx="7046112" cy="3613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152400"/>
            <a:ext cx="51409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FF0000"/>
                </a:solidFill>
                <a:latin typeface="Tahoma"/>
                <a:cs typeface="Tahoma"/>
              </a:rPr>
              <a:t>6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200" spc="2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After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setting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up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database,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lang="en-US" sz="1200" spc="-25" dirty="0">
                <a:latin typeface="Tahoma"/>
                <a:cs typeface="Tahoma"/>
              </a:rPr>
              <a:t>visual code run project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B514C-B7E9-406A-BD12-2117BB19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000"/>
            <a:ext cx="6858000" cy="34510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6F80DF-30DE-4845-94E8-FAFB3994ACE9}"/>
              </a:ext>
            </a:extLst>
          </p:cNvPr>
          <p:cNvCxnSpPr/>
          <p:nvPr/>
        </p:nvCxnSpPr>
        <p:spPr>
          <a:xfrm>
            <a:off x="2133600" y="4038600"/>
            <a:ext cx="1600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795A42-B1DB-42A4-A4CA-A454840CCAAA}"/>
              </a:ext>
            </a:extLst>
          </p:cNvPr>
          <p:cNvSpPr txBox="1"/>
          <p:nvPr/>
        </p:nvSpPr>
        <p:spPr>
          <a:xfrm>
            <a:off x="345440" y="4752201"/>
            <a:ext cx="42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This is </a:t>
            </a:r>
            <a:r>
              <a:rPr lang="en-US" sz="1200" b="1" dirty="0" err="1"/>
              <a:t>hompage</a:t>
            </a:r>
            <a:endParaRPr lang="en-US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0ADB91-7608-4FEF-B22F-5280630F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636131"/>
            <a:ext cx="6858000" cy="3358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4977" y="615188"/>
            <a:ext cx="2921635" cy="760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1480" marR="57150" indent="-228600">
              <a:lnSpc>
                <a:spcPct val="100899"/>
              </a:lnSpc>
              <a:spcBef>
                <a:spcPts val="85"/>
              </a:spcBef>
            </a:pPr>
            <a:r>
              <a:rPr lang="en-US" sz="1200" dirty="0">
                <a:solidFill>
                  <a:srgbClr val="FF0000"/>
                </a:solidFill>
                <a:latin typeface="Tahoma"/>
                <a:cs typeface="Tahoma"/>
              </a:rPr>
              <a:t>7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200" spc="2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Admin: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(Can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create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staff) </a:t>
            </a:r>
            <a:r>
              <a:rPr sz="1200" dirty="0">
                <a:latin typeface="Tahoma"/>
                <a:cs typeface="Tahoma"/>
              </a:rPr>
              <a:t>Username: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lang="en-US"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</a:rPr>
              <a:t>h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@gmail.com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br>
              <a:rPr lang="en-US" sz="1200" spc="-10" dirty="0">
                <a:solidFill>
                  <a:srgbClr val="0000FF"/>
                </a:solidFill>
                <a:latin typeface="Tahoma"/>
                <a:cs typeface="Tahoma"/>
              </a:rPr>
            </a:br>
            <a:r>
              <a:rPr sz="1200" dirty="0">
                <a:latin typeface="Tahoma"/>
                <a:cs typeface="Tahoma"/>
              </a:rPr>
              <a:t>Password: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12345678</a:t>
            </a:r>
            <a:endParaRPr sz="1200" dirty="0">
              <a:latin typeface="Tahoma"/>
              <a:cs typeface="Tahoma"/>
            </a:endParaRPr>
          </a:p>
          <a:p>
            <a:pPr marL="449580" indent="-436880">
              <a:lnSpc>
                <a:spcPct val="100000"/>
              </a:lnSpc>
              <a:buFont typeface="Wingdings"/>
              <a:buChar char=""/>
              <a:tabLst>
                <a:tab pos="449580" algn="l"/>
              </a:tabLst>
            </a:pPr>
            <a:r>
              <a:rPr sz="1200" dirty="0">
                <a:latin typeface="Tahoma"/>
                <a:cs typeface="Tahoma"/>
              </a:rPr>
              <a:t>Go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admin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screen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page</a:t>
            </a:r>
            <a:r>
              <a:rPr sz="1200" spc="-20" dirty="0">
                <a:latin typeface="Tahoma"/>
                <a:cs typeface="Tahoma"/>
              </a:rPr>
              <a:t> trang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748" y="4895215"/>
            <a:ext cx="221297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760" indent="-3994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746760" algn="l"/>
              </a:tabLst>
            </a:pPr>
            <a:r>
              <a:rPr sz="1200" dirty="0">
                <a:latin typeface="Tahoma"/>
                <a:cs typeface="Tahoma"/>
              </a:rPr>
              <a:t>Administration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screen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latin typeface="Tahoma"/>
                <a:cs typeface="Tahoma"/>
              </a:rPr>
              <a:t>-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E1DAE-8DD3-4BBE-80AA-1D0AE8FC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98992"/>
            <a:ext cx="6869083" cy="306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6B969-B662-4022-BE5B-2756084F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708631"/>
            <a:ext cx="6869083" cy="30694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297" y="615188"/>
            <a:ext cx="4035425" cy="7607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8159" marR="1303020" indent="-506095">
              <a:lnSpc>
                <a:spcPct val="100899"/>
              </a:lnSpc>
              <a:spcBef>
                <a:spcPts val="85"/>
              </a:spcBef>
            </a:pPr>
            <a:r>
              <a:rPr sz="1200" dirty="0">
                <a:latin typeface="Tahoma"/>
                <a:cs typeface="Tahoma"/>
              </a:rPr>
              <a:t>If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: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(Cannot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create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employee)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username@gmail.com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Username: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password</a:t>
            </a:r>
            <a:endParaRPr sz="1200">
              <a:latin typeface="Tahoma"/>
              <a:cs typeface="Tahoma"/>
            </a:endParaRPr>
          </a:p>
          <a:p>
            <a:pPr marL="518159" indent="-457200">
              <a:lnSpc>
                <a:spcPct val="100000"/>
              </a:lnSpc>
              <a:buFont typeface="Wingdings"/>
              <a:buChar char=""/>
              <a:tabLst>
                <a:tab pos="518159" algn="l"/>
              </a:tabLst>
            </a:pPr>
            <a:r>
              <a:rPr sz="1200" dirty="0">
                <a:latin typeface="Tahoma"/>
                <a:cs typeface="Tahoma"/>
              </a:rPr>
              <a:t>After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successful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login,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username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screen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appears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F427A-2C76-41EF-B1E2-F17A36F7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52600"/>
            <a:ext cx="6705600" cy="3527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CB3D3-1687-4002-8125-D74395CF3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867400"/>
            <a:ext cx="6705600" cy="3419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323</Words>
  <Application>Microsoft Office PowerPoint</Application>
  <PresentationFormat>Custom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GiangDH_FAT2</dc:creator>
  <cp:lastModifiedBy>vu thu</cp:lastModifiedBy>
  <cp:revision>10</cp:revision>
  <dcterms:created xsi:type="dcterms:W3CDTF">2025-05-27T08:54:57Z</dcterms:created>
  <dcterms:modified xsi:type="dcterms:W3CDTF">2025-05-27T10:15:46Z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2025-05-27T00:00:00Z</vt:filetime>
  </property>
  <property fmtid="{D5CDD505-2E9C-101B-9397-08002B2CF9AE}" pid="5" name="Producer">
    <vt:lpwstr>Microsoft® Word for Microsoft 365</vt:lpwstr>
  </property>
</Properties>
</file>