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94" autoAdjust="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13C27-1377-4D96-9485-E7A01023C3C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B0766CE-DF52-4460-846C-3883598C6117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dirty="0" err="1" smtClean="0"/>
            <a:t>cách</a:t>
          </a:r>
          <a:r>
            <a:rPr lang="en-US" dirty="0" smtClean="0"/>
            <a:t> </a:t>
          </a:r>
          <a:r>
            <a:rPr lang="en-US" dirty="0" err="1" smtClean="0"/>
            <a:t>mạng</a:t>
          </a:r>
          <a:r>
            <a:rPr lang="en-US" dirty="0" smtClean="0"/>
            <a:t> </a:t>
          </a:r>
          <a:r>
            <a:rPr lang="en-US" dirty="0" err="1" smtClean="0"/>
            <a:t>giải</a:t>
          </a:r>
          <a:r>
            <a:rPr lang="en-US" dirty="0" smtClean="0"/>
            <a:t> </a:t>
          </a:r>
          <a:r>
            <a:rPr lang="en-US" dirty="0" err="1" smtClean="0"/>
            <a:t>phóng</a:t>
          </a:r>
          <a:r>
            <a:rPr lang="en-US" dirty="0" smtClean="0"/>
            <a:t> </a:t>
          </a:r>
          <a:r>
            <a:rPr lang="en-US" dirty="0" err="1" smtClean="0"/>
            <a:t>dân</a:t>
          </a:r>
          <a:r>
            <a:rPr lang="en-US" dirty="0" smtClean="0"/>
            <a:t> </a:t>
          </a:r>
          <a:r>
            <a:rPr lang="en-US" dirty="0" err="1" smtClean="0"/>
            <a:t>tộc</a:t>
          </a:r>
          <a:endParaRPr lang="en-US" dirty="0"/>
        </a:p>
      </dgm:t>
    </dgm:pt>
    <dgm:pt modelId="{2AB98EE3-AE3F-447C-A03D-C3A5D5BCBE03}" type="parTrans" cxnId="{23269E12-3867-40CE-AE1F-7578A115D244}">
      <dgm:prSet/>
      <dgm:spPr/>
      <dgm:t>
        <a:bodyPr/>
        <a:lstStyle/>
        <a:p>
          <a:endParaRPr lang="en-US"/>
        </a:p>
      </dgm:t>
    </dgm:pt>
    <dgm:pt modelId="{4FAEA411-D67C-4FAC-9C38-ED426BEE0F21}" type="sibTrans" cxnId="{23269E12-3867-40CE-AE1F-7578A115D244}">
      <dgm:prSet/>
      <dgm:spPr/>
      <dgm:t>
        <a:bodyPr/>
        <a:lstStyle/>
        <a:p>
          <a:endParaRPr lang="en-US"/>
        </a:p>
      </dgm:t>
    </dgm:pt>
    <dgm:pt modelId="{2D32066E-6089-4AB4-AD34-0065A77F7CB0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 </a:t>
          </a:r>
          <a:r>
            <a:rPr lang="en-US" dirty="0" err="1" smtClean="0"/>
            <a:t>cách</a:t>
          </a:r>
          <a:r>
            <a:rPr lang="en-US" dirty="0" smtClean="0"/>
            <a:t> </a:t>
          </a:r>
          <a:r>
            <a:rPr lang="en-US" dirty="0" err="1" smtClean="0"/>
            <a:t>mạng</a:t>
          </a:r>
          <a:r>
            <a:rPr lang="en-US" dirty="0" smtClean="0"/>
            <a:t> </a:t>
          </a:r>
          <a:r>
            <a:rPr lang="en-US" dirty="0" err="1" smtClean="0"/>
            <a:t>dân</a:t>
          </a:r>
          <a:r>
            <a:rPr lang="en-US" dirty="0" smtClean="0"/>
            <a:t> </a:t>
          </a:r>
          <a:r>
            <a:rPr lang="en-US" dirty="0" err="1" smtClean="0"/>
            <a:t>chu</a:t>
          </a:r>
          <a:r>
            <a:rPr lang="en-US" dirty="0" smtClean="0"/>
            <a:t>̉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dân</a:t>
          </a:r>
          <a:r>
            <a:rPr lang="en-US" dirty="0" smtClean="0"/>
            <a:t> </a:t>
          </a:r>
          <a:endParaRPr lang="en-US" dirty="0"/>
        </a:p>
      </dgm:t>
    </dgm:pt>
    <dgm:pt modelId="{6A32567A-E136-40F7-A755-63A8774AD34A}" type="parTrans" cxnId="{862F401A-6130-4D81-8143-0D9B1A594170}">
      <dgm:prSet/>
      <dgm:spPr/>
      <dgm:t>
        <a:bodyPr/>
        <a:lstStyle/>
        <a:p>
          <a:endParaRPr lang="en-US"/>
        </a:p>
      </dgm:t>
    </dgm:pt>
    <dgm:pt modelId="{F55E2D18-BC27-4A07-970A-D1997D522F0C}" type="sibTrans" cxnId="{862F401A-6130-4D81-8143-0D9B1A594170}">
      <dgm:prSet/>
      <dgm:spPr/>
      <dgm:t>
        <a:bodyPr/>
        <a:lstStyle/>
        <a:p>
          <a:endParaRPr lang="en-US"/>
        </a:p>
      </dgm:t>
    </dgm:pt>
    <dgm:pt modelId="{806FF90B-F22D-41B2-B392-8B56A1633E74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err="1" smtClean="0"/>
            <a:t>cách</a:t>
          </a:r>
          <a:r>
            <a:rPr lang="en-US" dirty="0" smtClean="0"/>
            <a:t> </a:t>
          </a:r>
          <a:r>
            <a:rPr lang="en-US" dirty="0" err="1" smtClean="0"/>
            <a:t>mạng</a:t>
          </a:r>
          <a:r>
            <a:rPr lang="en-US" dirty="0" smtClean="0"/>
            <a:t> </a:t>
          </a:r>
          <a:r>
            <a:rPr lang="en-US" dirty="0" err="1" smtClean="0"/>
            <a:t>chu</a:t>
          </a:r>
          <a:r>
            <a:rPr lang="en-US" dirty="0" smtClean="0"/>
            <a:t>̉ </a:t>
          </a:r>
          <a:r>
            <a:rPr lang="en-US" dirty="0" err="1" smtClean="0"/>
            <a:t>nghĩa</a:t>
          </a:r>
          <a:r>
            <a:rPr lang="en-US" dirty="0" smtClean="0"/>
            <a:t> </a:t>
          </a:r>
          <a:r>
            <a:rPr lang="en-US" dirty="0" err="1" smtClean="0"/>
            <a:t>xa</a:t>
          </a:r>
          <a:r>
            <a:rPr lang="en-US" dirty="0" smtClean="0"/>
            <a:t>̃ </a:t>
          </a:r>
          <a:r>
            <a:rPr lang="en-US" dirty="0" err="1" smtClean="0"/>
            <a:t>hội</a:t>
          </a:r>
          <a:r>
            <a:rPr lang="en-US" dirty="0" smtClean="0"/>
            <a:t>. </a:t>
          </a:r>
          <a:endParaRPr lang="en-US" dirty="0"/>
        </a:p>
      </dgm:t>
    </dgm:pt>
    <dgm:pt modelId="{652A7FB4-6D2D-4CB6-A228-607DD383ACB7}" type="parTrans" cxnId="{61D9A9F6-50C5-4EAB-BC62-4F227A7D4E11}">
      <dgm:prSet/>
      <dgm:spPr/>
      <dgm:t>
        <a:bodyPr/>
        <a:lstStyle/>
        <a:p>
          <a:endParaRPr lang="en-US"/>
        </a:p>
      </dgm:t>
    </dgm:pt>
    <dgm:pt modelId="{B05E6C67-8DC0-496B-8EC5-BEB76E2B2184}" type="sibTrans" cxnId="{61D9A9F6-50C5-4EAB-BC62-4F227A7D4E11}">
      <dgm:prSet/>
      <dgm:spPr/>
      <dgm:t>
        <a:bodyPr/>
        <a:lstStyle/>
        <a:p>
          <a:endParaRPr lang="en-US"/>
        </a:p>
      </dgm:t>
    </dgm:pt>
    <dgm:pt modelId="{BD13A71D-FBA6-4B80-875A-99C5206F01FD}" type="pres">
      <dgm:prSet presAssocID="{27713C27-1377-4D96-9485-E7A01023C3CB}" presName="Name0" presStyleCnt="0">
        <dgm:presLayoutVars>
          <dgm:dir/>
          <dgm:resizeHandles val="exact"/>
        </dgm:presLayoutVars>
      </dgm:prSet>
      <dgm:spPr/>
    </dgm:pt>
    <dgm:pt modelId="{F8565A40-4774-493A-A16C-413D5083391E}" type="pres">
      <dgm:prSet presAssocID="{0B0766CE-DF52-4460-846C-3883598C6117}" presName="node" presStyleLbl="node1" presStyleIdx="0" presStyleCnt="3" custLinFactX="-32003" custLinFactY="-77460" custLinFactNeighborX="-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CB282-5290-42AC-BFDA-BEB571577CDA}" type="pres">
      <dgm:prSet presAssocID="{4FAEA411-D67C-4FAC-9C38-ED426BEE0F21}" presName="sibTrans" presStyleLbl="sibTrans2D1" presStyleIdx="0" presStyleCnt="2"/>
      <dgm:spPr/>
    </dgm:pt>
    <dgm:pt modelId="{02CCEA65-6255-4B92-89E7-7D7EF9601746}" type="pres">
      <dgm:prSet presAssocID="{4FAEA411-D67C-4FAC-9C38-ED426BEE0F21}" presName="connectorText" presStyleLbl="sibTrans2D1" presStyleIdx="0" presStyleCnt="2"/>
      <dgm:spPr/>
    </dgm:pt>
    <dgm:pt modelId="{01A59963-FADE-485F-B9FD-1791B2C23E9D}" type="pres">
      <dgm:prSet presAssocID="{2D32066E-6089-4AB4-AD34-0065A77F7CB0}" presName="node" presStyleLbl="node1" presStyleIdx="1" presStyleCnt="3" custScaleX="149353" custScaleY="123305" custLinFactNeighborX="18683" custLinFactNeighborY="-215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E5B5C-E613-476C-A37F-9D855A523C4C}" type="pres">
      <dgm:prSet presAssocID="{F55E2D18-BC27-4A07-970A-D1997D522F0C}" presName="sibTrans" presStyleLbl="sibTrans2D1" presStyleIdx="1" presStyleCnt="2"/>
      <dgm:spPr/>
    </dgm:pt>
    <dgm:pt modelId="{EDD7C85A-A61B-4E61-A7BC-215016A10EE2}" type="pres">
      <dgm:prSet presAssocID="{F55E2D18-BC27-4A07-970A-D1997D522F0C}" presName="connectorText" presStyleLbl="sibTrans2D1" presStyleIdx="1" presStyleCnt="2"/>
      <dgm:spPr/>
    </dgm:pt>
    <dgm:pt modelId="{F7095234-A19A-4CC4-B936-D78948BC0DE6}" type="pres">
      <dgm:prSet presAssocID="{806FF90B-F22D-41B2-B392-8B56A1633E74}" presName="node" presStyleLbl="node1" presStyleIdx="2" presStyleCnt="3" custScaleX="203014" custScaleY="160615" custLinFactY="47152" custLinFactNeighborX="341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D9A9F6-50C5-4EAB-BC62-4F227A7D4E11}" srcId="{27713C27-1377-4D96-9485-E7A01023C3CB}" destId="{806FF90B-F22D-41B2-B392-8B56A1633E74}" srcOrd="2" destOrd="0" parTransId="{652A7FB4-6D2D-4CB6-A228-607DD383ACB7}" sibTransId="{B05E6C67-8DC0-496B-8EC5-BEB76E2B2184}"/>
    <dgm:cxn modelId="{A381FFB5-0829-48DC-A94A-E61EED778935}" type="presOf" srcId="{4FAEA411-D67C-4FAC-9C38-ED426BEE0F21}" destId="{8D4CB282-5290-42AC-BFDA-BEB571577CDA}" srcOrd="0" destOrd="0" presId="urn:microsoft.com/office/officeart/2005/8/layout/process1"/>
    <dgm:cxn modelId="{A6FEAD0F-8B57-4D7C-AC8C-BF99E4D517D2}" type="presOf" srcId="{27713C27-1377-4D96-9485-E7A01023C3CB}" destId="{BD13A71D-FBA6-4B80-875A-99C5206F01FD}" srcOrd="0" destOrd="0" presId="urn:microsoft.com/office/officeart/2005/8/layout/process1"/>
    <dgm:cxn modelId="{862F401A-6130-4D81-8143-0D9B1A594170}" srcId="{27713C27-1377-4D96-9485-E7A01023C3CB}" destId="{2D32066E-6089-4AB4-AD34-0065A77F7CB0}" srcOrd="1" destOrd="0" parTransId="{6A32567A-E136-40F7-A755-63A8774AD34A}" sibTransId="{F55E2D18-BC27-4A07-970A-D1997D522F0C}"/>
    <dgm:cxn modelId="{2B57C3AF-A69D-4DE1-9DE8-CC940E3589A7}" type="presOf" srcId="{806FF90B-F22D-41B2-B392-8B56A1633E74}" destId="{F7095234-A19A-4CC4-B936-D78948BC0DE6}" srcOrd="0" destOrd="0" presId="urn:microsoft.com/office/officeart/2005/8/layout/process1"/>
    <dgm:cxn modelId="{23269E12-3867-40CE-AE1F-7578A115D244}" srcId="{27713C27-1377-4D96-9485-E7A01023C3CB}" destId="{0B0766CE-DF52-4460-846C-3883598C6117}" srcOrd="0" destOrd="0" parTransId="{2AB98EE3-AE3F-447C-A03D-C3A5D5BCBE03}" sibTransId="{4FAEA411-D67C-4FAC-9C38-ED426BEE0F21}"/>
    <dgm:cxn modelId="{FE56A4E4-F395-4079-968C-65C3C08EA4FD}" type="presOf" srcId="{F55E2D18-BC27-4A07-970A-D1997D522F0C}" destId="{EDD7C85A-A61B-4E61-A7BC-215016A10EE2}" srcOrd="1" destOrd="0" presId="urn:microsoft.com/office/officeart/2005/8/layout/process1"/>
    <dgm:cxn modelId="{FBFB5D32-26C2-4A4D-954B-583D92F9E8D1}" type="presOf" srcId="{2D32066E-6089-4AB4-AD34-0065A77F7CB0}" destId="{01A59963-FADE-485F-B9FD-1791B2C23E9D}" srcOrd="0" destOrd="0" presId="urn:microsoft.com/office/officeart/2005/8/layout/process1"/>
    <dgm:cxn modelId="{1F18889F-2842-4179-B0FB-F33A1363CFBB}" type="presOf" srcId="{F55E2D18-BC27-4A07-970A-D1997D522F0C}" destId="{AA0E5B5C-E613-476C-A37F-9D855A523C4C}" srcOrd="0" destOrd="0" presId="urn:microsoft.com/office/officeart/2005/8/layout/process1"/>
    <dgm:cxn modelId="{6879D249-5323-4ED9-A8E6-9C20FD008DE0}" type="presOf" srcId="{0B0766CE-DF52-4460-846C-3883598C6117}" destId="{F8565A40-4774-493A-A16C-413D5083391E}" srcOrd="0" destOrd="0" presId="urn:microsoft.com/office/officeart/2005/8/layout/process1"/>
    <dgm:cxn modelId="{FD8F9B54-6287-43A2-B914-A88FD0C456A1}" type="presOf" srcId="{4FAEA411-D67C-4FAC-9C38-ED426BEE0F21}" destId="{02CCEA65-6255-4B92-89E7-7D7EF9601746}" srcOrd="1" destOrd="0" presId="urn:microsoft.com/office/officeart/2005/8/layout/process1"/>
    <dgm:cxn modelId="{0F61918F-2922-4528-94D7-6AA6BCADA2D2}" type="presParOf" srcId="{BD13A71D-FBA6-4B80-875A-99C5206F01FD}" destId="{F8565A40-4774-493A-A16C-413D5083391E}" srcOrd="0" destOrd="0" presId="urn:microsoft.com/office/officeart/2005/8/layout/process1"/>
    <dgm:cxn modelId="{9AACD68C-8C2B-4C91-8304-DC02D63D2DDB}" type="presParOf" srcId="{BD13A71D-FBA6-4B80-875A-99C5206F01FD}" destId="{8D4CB282-5290-42AC-BFDA-BEB571577CDA}" srcOrd="1" destOrd="0" presId="urn:microsoft.com/office/officeart/2005/8/layout/process1"/>
    <dgm:cxn modelId="{12774315-940B-4A89-A622-C46EE99C86C0}" type="presParOf" srcId="{8D4CB282-5290-42AC-BFDA-BEB571577CDA}" destId="{02CCEA65-6255-4B92-89E7-7D7EF9601746}" srcOrd="0" destOrd="0" presId="urn:microsoft.com/office/officeart/2005/8/layout/process1"/>
    <dgm:cxn modelId="{9A5DE6C5-ADDA-405B-8390-946A3D865BE2}" type="presParOf" srcId="{BD13A71D-FBA6-4B80-875A-99C5206F01FD}" destId="{01A59963-FADE-485F-B9FD-1791B2C23E9D}" srcOrd="2" destOrd="0" presId="urn:microsoft.com/office/officeart/2005/8/layout/process1"/>
    <dgm:cxn modelId="{3609B9D8-0861-4EF9-B633-90A26C7E8C2D}" type="presParOf" srcId="{BD13A71D-FBA6-4B80-875A-99C5206F01FD}" destId="{AA0E5B5C-E613-476C-A37F-9D855A523C4C}" srcOrd="3" destOrd="0" presId="urn:microsoft.com/office/officeart/2005/8/layout/process1"/>
    <dgm:cxn modelId="{24B0B566-D752-41AC-A3AA-981E0547B5B8}" type="presParOf" srcId="{AA0E5B5C-E613-476C-A37F-9D855A523C4C}" destId="{EDD7C85A-A61B-4E61-A7BC-215016A10EE2}" srcOrd="0" destOrd="0" presId="urn:microsoft.com/office/officeart/2005/8/layout/process1"/>
    <dgm:cxn modelId="{486DE419-A051-4AC7-8CD5-18C5946205AE}" type="presParOf" srcId="{BD13A71D-FBA6-4B80-875A-99C5206F01FD}" destId="{F7095234-A19A-4CC4-B936-D78948BC0DE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65A40-4774-493A-A16C-413D5083391E}">
      <dsp:nvSpPr>
        <dsp:cNvPr id="0" name=""/>
        <dsp:cNvSpPr/>
      </dsp:nvSpPr>
      <dsp:spPr>
        <a:xfrm>
          <a:off x="0" y="53356"/>
          <a:ext cx="1485450" cy="933048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cách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mạng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giải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phóng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dân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tộc</a:t>
          </a:r>
          <a:endParaRPr lang="en-US" sz="1800" kern="1200" dirty="0"/>
        </a:p>
      </dsp:txBody>
      <dsp:txXfrm>
        <a:off x="27328" y="80684"/>
        <a:ext cx="1430794" cy="878392"/>
      </dsp:txXfrm>
    </dsp:sp>
    <dsp:sp modelId="{8D4CB282-5290-42AC-BFDA-BEB571577CDA}">
      <dsp:nvSpPr>
        <dsp:cNvPr id="0" name=""/>
        <dsp:cNvSpPr/>
      </dsp:nvSpPr>
      <dsp:spPr>
        <a:xfrm rot="1777096">
          <a:off x="1654559" y="993503"/>
          <a:ext cx="490551" cy="368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661779" y="1039871"/>
        <a:ext cx="380034" cy="221035"/>
      </dsp:txXfrm>
    </dsp:sp>
    <dsp:sp modelId="{01A59963-FADE-485F-B9FD-1791B2C23E9D}">
      <dsp:nvSpPr>
        <dsp:cNvPr id="0" name=""/>
        <dsp:cNvSpPr/>
      </dsp:nvSpPr>
      <dsp:spPr>
        <a:xfrm>
          <a:off x="2192667" y="1399554"/>
          <a:ext cx="2218564" cy="115049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r>
            <a:rPr lang="en-US" sz="1800" kern="1200" dirty="0" err="1" smtClean="0"/>
            <a:t>cách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mạng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dân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chu</a:t>
          </a:r>
          <a:r>
            <a:rPr lang="en-US" sz="1800" kern="1200" dirty="0" smtClean="0"/>
            <a:t>̉ </a:t>
          </a:r>
          <a:r>
            <a:rPr lang="en-US" sz="1800" kern="1200" dirty="0" err="1" smtClean="0"/>
            <a:t>nhân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dân</a:t>
          </a: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226364" y="1433251"/>
        <a:ext cx="2151170" cy="1083101"/>
      </dsp:txXfrm>
    </dsp:sp>
    <dsp:sp modelId="{AA0E5B5C-E613-476C-A37F-9D855A523C4C}">
      <dsp:nvSpPr>
        <dsp:cNvPr id="0" name=""/>
        <dsp:cNvSpPr/>
      </dsp:nvSpPr>
      <dsp:spPr>
        <a:xfrm rot="1613976">
          <a:off x="4523650" y="2488193"/>
          <a:ext cx="306683" cy="368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528627" y="2541058"/>
        <a:ext cx="214678" cy="221035"/>
      </dsp:txXfrm>
    </dsp:sp>
    <dsp:sp modelId="{F7095234-A19A-4CC4-B936-D78948BC0DE6}">
      <dsp:nvSpPr>
        <dsp:cNvPr id="0" name=""/>
        <dsp:cNvSpPr/>
      </dsp:nvSpPr>
      <dsp:spPr>
        <a:xfrm>
          <a:off x="4896427" y="2799360"/>
          <a:ext cx="3015672" cy="1498615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cách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mạng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chu</a:t>
          </a:r>
          <a:r>
            <a:rPr lang="en-US" sz="1800" kern="1200" dirty="0" smtClean="0"/>
            <a:t>̉ </a:t>
          </a:r>
          <a:r>
            <a:rPr lang="en-US" sz="1800" kern="1200" dirty="0" err="1" smtClean="0"/>
            <a:t>nghĩa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xa</a:t>
          </a:r>
          <a:r>
            <a:rPr lang="en-US" sz="1800" kern="1200" dirty="0" smtClean="0"/>
            <a:t>̃ </a:t>
          </a:r>
          <a:r>
            <a:rPr lang="en-US" sz="1800" kern="1200" dirty="0" err="1" smtClean="0"/>
            <a:t>hội</a:t>
          </a:r>
          <a:r>
            <a:rPr lang="en-US" sz="1800" kern="1200" dirty="0" smtClean="0"/>
            <a:t>. </a:t>
          </a:r>
          <a:endParaRPr lang="en-US" sz="1800" kern="1200" dirty="0"/>
        </a:p>
      </dsp:txBody>
      <dsp:txXfrm>
        <a:off x="4940320" y="2843253"/>
        <a:ext cx="2927886" cy="1410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2F248-0ABD-436E-824A-C1882AF40123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FD30-0F48-43AE-9837-0EDEC3867A0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6018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DFD30-0F48-43AE-9837-0EDEC3867A00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2030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DFD30-0F48-43AE-9837-0EDEC3867A00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2322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Ý</a:t>
            </a:r>
            <a:r>
              <a:rPr lang="en-US" baseline="0" dirty="0" smtClean="0"/>
              <a:t> nói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từ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để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được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tộc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DFD30-0F48-43AE-9837-0EDEC3867A00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3344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DFD30-0F48-43AE-9837-0EDEC3867A00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5447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Chuyển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lại</a:t>
            </a:r>
            <a:r>
              <a:rPr lang="en-US" baseline="0" dirty="0" smtClean="0"/>
              <a:t> font </a:t>
            </a:r>
            <a:r>
              <a:rPr lang="en-US" baseline="0" dirty="0" err="1" smtClean="0"/>
              <a:t>đứng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DFD30-0F48-43AE-9837-0EDEC3867A00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1381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nói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với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</a:t>
            </a:r>
            <a:r>
              <a:rPr lang="en-US" baseline="0" dirty="0" smtClean="0"/>
              <a:t>̣ </a:t>
            </a:r>
            <a:r>
              <a:rPr lang="en-US" baseline="0" dirty="0" err="1" smtClean="0"/>
              <a:t>tuyên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chuyền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huấn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luyện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miền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núi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vê</a:t>
            </a:r>
            <a:r>
              <a:rPr lang="en-US" baseline="0" dirty="0" smtClean="0"/>
              <a:t>̀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với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</a:t>
            </a:r>
            <a:r>
              <a:rPr lang="en-US" baseline="0" dirty="0" smtClean="0"/>
              <a:t>̀ </a:t>
            </a:r>
            <a:r>
              <a:rPr lang="en-US" baseline="0" dirty="0" err="1" smtClean="0"/>
              <a:t>còn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gio</a:t>
            </a:r>
            <a:r>
              <a:rPr lang="en-US" baseline="0" dirty="0" smtClean="0"/>
              <a:t>̀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176 </a:t>
            </a:r>
          </a:p>
          <a:p>
            <a:r>
              <a:rPr lang="en-US" baseline="0" dirty="0" err="1" smtClean="0"/>
              <a:t>Hỏi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vê</a:t>
            </a:r>
            <a:r>
              <a:rPr lang="en-US" baseline="0" dirty="0" smtClean="0"/>
              <a:t>̀ </a:t>
            </a:r>
            <a:r>
              <a:rPr lang="en-US" baseline="0" dirty="0" err="1" smtClean="0"/>
              <a:t>điềm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giữa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huấn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của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Bác</a:t>
            </a:r>
            <a:r>
              <a:rPr lang="en-US" baseline="0" dirty="0" smtClean="0"/>
              <a:t> ?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167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DFD30-0F48-43AE-9837-0EDEC3867A00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0971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hởi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vê</a:t>
            </a:r>
            <a:r>
              <a:rPr lang="en-US" baseline="0" dirty="0" smtClean="0"/>
              <a:t>̀ </a:t>
            </a:r>
            <a:r>
              <a:rPr lang="en-US" baseline="0" dirty="0" err="1" smtClean="0"/>
              <a:t>tư</a:t>
            </a:r>
            <a:r>
              <a:rPr lang="en-US" baseline="0" dirty="0" smtClean="0"/>
              <a:t>̀ </a:t>
            </a:r>
            <a:r>
              <a:rPr lang="en-US" baseline="0" dirty="0" err="1" smtClean="0"/>
              <a:t>biểu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̣ </a:t>
            </a:r>
            <a:r>
              <a:rPr lang="en-US" baseline="0" dirty="0" err="1" smtClean="0"/>
              <a:t>nội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hàm</a:t>
            </a:r>
            <a:r>
              <a:rPr lang="en-US" baseline="0" dirty="0" smtClean="0"/>
              <a:t> ý </a:t>
            </a:r>
            <a:r>
              <a:rPr lang="en-US" baseline="0" dirty="0" err="1" smtClean="0"/>
              <a:t>nghĩa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của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đoàn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kết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tộc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nhiều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́, cụ </a:t>
            </a:r>
            <a:r>
              <a:rPr lang="en-US" baseline="0" dirty="0" err="1" smtClean="0"/>
              <a:t>thê</a:t>
            </a:r>
            <a:r>
              <a:rPr lang="en-US" baseline="0" dirty="0" smtClean="0"/>
              <a:t>̉,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DFD30-0F48-43AE-9837-0EDEC3867A00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275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7C0A-33D1-4EBF-BCE0-E4621D260E11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304B-73ED-40A2-BC58-187CE9FE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276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7C0A-33D1-4EBF-BCE0-E4621D260E11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304B-73ED-40A2-BC58-187CE9FE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76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7C0A-33D1-4EBF-BCE0-E4621D260E11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304B-73ED-40A2-BC58-187CE9FE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707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7C0A-33D1-4EBF-BCE0-E4621D260E11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304B-73ED-40A2-BC58-187CE9FE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183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7C0A-33D1-4EBF-BCE0-E4621D260E11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304B-73ED-40A2-BC58-187CE9FE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370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7C0A-33D1-4EBF-BCE0-E4621D260E11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304B-73ED-40A2-BC58-187CE9FE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650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7C0A-33D1-4EBF-BCE0-E4621D260E11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304B-73ED-40A2-BC58-187CE9FE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48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7C0A-33D1-4EBF-BCE0-E4621D260E11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304B-73ED-40A2-BC58-187CE9FE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750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7C0A-33D1-4EBF-BCE0-E4621D260E11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304B-73ED-40A2-BC58-187CE9FE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300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7C0A-33D1-4EBF-BCE0-E4621D260E11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304B-73ED-40A2-BC58-187CE9FE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177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7C0A-33D1-4EBF-BCE0-E4621D260E11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304B-73ED-40A2-BC58-187CE9FE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226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37C0A-33D1-4EBF-BCE0-E4621D260E11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7304B-73ED-40A2-BC58-187CE9FE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033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Tư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tưởng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Hồ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Chí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Minh về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đại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đoàn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kết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dân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tộc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và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đoàn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kết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quốc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tế</a:t>
            </a:r>
            <a:endParaRPr lang="vi-VN" dirty="0">
              <a:latin typeface="SF Pro Text" panose="00000700000000000000" pitchFamily="2" charset="0"/>
              <a:ea typeface="SF Pro Text" panose="000007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4205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Người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thường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nhắc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nhơ</a:t>
            </a:r>
            <a:r>
              <a:rPr lang="en-US" dirty="0" smtClean="0">
                <a:latin typeface="+mj-lt"/>
              </a:rPr>
              <a:t>̉ </a:t>
            </a:r>
            <a:r>
              <a:rPr lang="en-US" dirty="0" err="1" smtClean="0">
                <a:latin typeface="+mj-lt"/>
              </a:rPr>
              <a:t>cán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bô</a:t>
            </a:r>
            <a:r>
              <a:rPr lang="en-US" dirty="0" smtClean="0">
                <a:latin typeface="+mj-lt"/>
              </a:rPr>
              <a:t>̣ </a:t>
            </a:r>
            <a:r>
              <a:rPr lang="en-US" dirty="0" err="1" smtClean="0">
                <a:latin typeface="+mj-lt"/>
              </a:rPr>
              <a:t>đảng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viên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phải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gần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gũi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lắng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nghe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quần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chúng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coi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sức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mạnh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cách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mạng</a:t>
            </a:r>
            <a:r>
              <a:rPr lang="en-US" dirty="0" smtClean="0">
                <a:latin typeface="+mj-lt"/>
              </a:rPr>
              <a:t> là </a:t>
            </a:r>
            <a:r>
              <a:rPr lang="en-US" dirty="0" err="1" smtClean="0">
                <a:latin typeface="+mj-lt"/>
              </a:rPr>
              <a:t>sức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mạnh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của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quần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chúng</a:t>
            </a:r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p:pic>
        <p:nvPicPr>
          <p:cNvPr id="2050" name="Picture 2" descr="Kết quả hình ảnh cho đảng lao động việt nam 3/3/195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4533" y="1825625"/>
            <a:ext cx="327693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20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Đại</a:t>
            </a:r>
            <a:r>
              <a:rPr lang="en-US" dirty="0" smtClean="0"/>
              <a:t> </a:t>
            </a:r>
            <a:r>
              <a:rPr lang="en-US" dirty="0" err="1" smtClean="0"/>
              <a:t>đoàn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tộc</a:t>
            </a:r>
            <a:r>
              <a:rPr lang="en-US" dirty="0" smtClean="0"/>
              <a:t> là </a:t>
            </a:r>
            <a:r>
              <a:rPr lang="en-US" dirty="0" err="1" smtClean="0"/>
              <a:t>nhiệm</a:t>
            </a:r>
            <a:r>
              <a:rPr lang="en-US" dirty="0" smtClean="0"/>
              <a:t> vụ </a:t>
            </a:r>
            <a:r>
              <a:rPr lang="en-US" dirty="0" err="1" smtClean="0"/>
              <a:t>hàng</a:t>
            </a:r>
            <a:r>
              <a:rPr lang="en-US" dirty="0" smtClean="0"/>
              <a:t> </a:t>
            </a:r>
            <a:r>
              <a:rPr lang="en-US" dirty="0" err="1" smtClean="0"/>
              <a:t>đầu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đảng</a:t>
            </a:r>
            <a:r>
              <a:rPr lang="en-US" dirty="0" smtClean="0"/>
              <a:t>, </a:t>
            </a:r>
            <a:r>
              <a:rPr lang="en-US" dirty="0" err="1" smtClean="0"/>
              <a:t>đồng</a:t>
            </a:r>
            <a:r>
              <a:rPr lang="en-US" dirty="0" smtClean="0"/>
              <a:t> </a:t>
            </a:r>
            <a:r>
              <a:rPr lang="en-US" dirty="0" err="1" smtClean="0"/>
              <a:t>thời</a:t>
            </a:r>
            <a:r>
              <a:rPr lang="en-US" dirty="0" smtClean="0"/>
              <a:t> </a:t>
            </a:r>
            <a:r>
              <a:rPr lang="en-US" dirty="0" err="1" smtClean="0"/>
              <a:t>cũng</a:t>
            </a:r>
            <a:r>
              <a:rPr lang="en-US" dirty="0" smtClean="0"/>
              <a:t> là </a:t>
            </a:r>
            <a:r>
              <a:rPr lang="en-US" dirty="0" err="1" smtClean="0"/>
              <a:t>nhirmj</a:t>
            </a:r>
            <a:r>
              <a:rPr lang="en-US" dirty="0" smtClean="0"/>
              <a:t> vụ </a:t>
            </a:r>
            <a:r>
              <a:rPr lang="en-US" dirty="0" err="1" smtClean="0"/>
              <a:t>hàng</a:t>
            </a:r>
            <a:r>
              <a:rPr lang="en-US" dirty="0" smtClean="0"/>
              <a:t> </a:t>
            </a:r>
            <a:r>
              <a:rPr lang="en-US" dirty="0" err="1" smtClean="0"/>
              <a:t>đầu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mọi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đoạn</a:t>
            </a:r>
            <a:r>
              <a:rPr lang="en-US" dirty="0" smtClean="0"/>
              <a:t> </a:t>
            </a:r>
            <a:r>
              <a:rPr lang="en-US" dirty="0" err="1" smtClean="0"/>
              <a:t>cách</a:t>
            </a:r>
            <a:r>
              <a:rPr lang="en-US" dirty="0" smtClean="0"/>
              <a:t> </a:t>
            </a:r>
            <a:r>
              <a:rPr lang="en-US" dirty="0" err="1" smtClean="0"/>
              <a:t>mạng</a:t>
            </a:r>
            <a:endParaRPr lang="en-US" dirty="0" smtClean="0"/>
          </a:p>
          <a:p>
            <a:r>
              <a:rPr lang="en-US" dirty="0" err="1" smtClean="0"/>
              <a:t>Bởi</a:t>
            </a:r>
            <a:r>
              <a:rPr lang="en-US" dirty="0" smtClean="0"/>
              <a:t>, </a:t>
            </a:r>
            <a:r>
              <a:rPr lang="en-US" dirty="0" err="1" smtClean="0"/>
              <a:t>cách</a:t>
            </a:r>
            <a:r>
              <a:rPr lang="en-US" dirty="0" smtClean="0"/>
              <a:t> </a:t>
            </a:r>
            <a:r>
              <a:rPr lang="en-US" dirty="0" err="1" smtClean="0"/>
              <a:t>mạng</a:t>
            </a:r>
            <a:r>
              <a:rPr lang="en-US" dirty="0" smtClean="0"/>
              <a:t> </a:t>
            </a:r>
            <a:r>
              <a:rPr lang="en-US" dirty="0" err="1" smtClean="0"/>
              <a:t>muốn</a:t>
            </a:r>
            <a:r>
              <a:rPr lang="en-US" dirty="0" smtClean="0"/>
              <a:t> </a:t>
            </a:r>
            <a:r>
              <a:rPr lang="en-US" dirty="0" err="1" smtClean="0"/>
              <a:t>thành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̀ </a:t>
            </a:r>
            <a:r>
              <a:rPr lang="en-US" dirty="0" err="1" smtClean="0"/>
              <a:t>đường</a:t>
            </a:r>
            <a:r>
              <a:rPr lang="en-US" dirty="0" smtClean="0"/>
              <a:t> </a:t>
            </a:r>
            <a:r>
              <a:rPr lang="en-US" dirty="0" err="1" smtClean="0"/>
              <a:t>lối</a:t>
            </a:r>
            <a:r>
              <a:rPr lang="en-US" dirty="0" smtClean="0"/>
              <a:t> </a:t>
            </a:r>
            <a:r>
              <a:rPr lang="en-US" dirty="0" err="1" smtClean="0"/>
              <a:t>đúng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đu</a:t>
            </a:r>
            <a:r>
              <a:rPr lang="en-US" dirty="0" smtClean="0"/>
              <a:t>̉, mà </a:t>
            </a:r>
            <a:r>
              <a:rPr lang="en-US" dirty="0" err="1" smtClean="0"/>
              <a:t>còn</a:t>
            </a:r>
            <a:r>
              <a:rPr lang="en-US" dirty="0" smtClean="0"/>
              <a:t> </a:t>
            </a:r>
            <a:r>
              <a:rPr lang="en-US" dirty="0" err="1" smtClean="0"/>
              <a:t>phải</a:t>
            </a:r>
            <a:r>
              <a:rPr lang="en-US" dirty="0" smtClean="0"/>
              <a:t> cụ </a:t>
            </a:r>
            <a:r>
              <a:rPr lang="en-US" dirty="0" err="1" smtClean="0"/>
              <a:t>thê</a:t>
            </a:r>
            <a:r>
              <a:rPr lang="en-US" dirty="0" smtClean="0"/>
              <a:t>̉ </a:t>
            </a:r>
            <a:r>
              <a:rPr lang="en-US" dirty="0" err="1" smtClean="0"/>
              <a:t>hóa</a:t>
            </a:r>
            <a:r>
              <a:rPr lang="en-US" dirty="0" smtClean="0"/>
              <a:t> </a:t>
            </a:r>
            <a:r>
              <a:rPr lang="en-US" dirty="0" err="1" smtClean="0"/>
              <a:t>thành</a:t>
            </a:r>
            <a:r>
              <a:rPr lang="en-US" dirty="0" smtClean="0"/>
              <a:t> </a:t>
            </a:r>
            <a:r>
              <a:rPr lang="en-US" dirty="0" err="1" smtClean="0"/>
              <a:t>mục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, </a:t>
            </a:r>
            <a:r>
              <a:rPr lang="en-US" dirty="0" err="1" smtClean="0"/>
              <a:t>nhiệm</a:t>
            </a:r>
            <a:r>
              <a:rPr lang="en-US" dirty="0" smtClean="0"/>
              <a:t> vụ,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pháp</a:t>
            </a:r>
            <a:r>
              <a:rPr lang="en-US" dirty="0" smtClean="0"/>
              <a:t> </a:t>
            </a:r>
            <a:r>
              <a:rPr lang="en-US" dirty="0" err="1" smtClean="0"/>
              <a:t>phu</a:t>
            </a:r>
            <a:r>
              <a:rPr lang="en-US" dirty="0" smtClean="0"/>
              <a:t>̀ </a:t>
            </a:r>
            <a:r>
              <a:rPr lang="en-US" dirty="0" err="1" smtClean="0"/>
              <a:t>hợp</a:t>
            </a:r>
            <a:r>
              <a:rPr lang="en-US" dirty="0" smtClean="0"/>
              <a:t> </a:t>
            </a:r>
            <a:r>
              <a:rPr lang="en-US" dirty="0" err="1" smtClean="0"/>
              <a:t>đê</a:t>
            </a:r>
            <a:r>
              <a:rPr lang="en-US" dirty="0" smtClean="0"/>
              <a:t>̉ </a:t>
            </a:r>
            <a:r>
              <a:rPr lang="en-US" dirty="0" err="1" smtClean="0"/>
              <a:t>lôi</a:t>
            </a:r>
            <a:r>
              <a:rPr lang="en-US" dirty="0" smtClean="0"/>
              <a:t> </a:t>
            </a:r>
            <a:r>
              <a:rPr lang="en-US" dirty="0" err="1" smtClean="0"/>
              <a:t>kéo</a:t>
            </a:r>
            <a:r>
              <a:rPr lang="en-US" dirty="0" smtClean="0"/>
              <a:t> , </a:t>
            </a:r>
            <a:r>
              <a:rPr lang="en-US" dirty="0" err="1" smtClean="0"/>
              <a:t>tập</a:t>
            </a:r>
            <a:r>
              <a:rPr lang="en-US" dirty="0" smtClean="0"/>
              <a:t> </a:t>
            </a:r>
            <a:r>
              <a:rPr lang="en-US" dirty="0" err="1" smtClean="0"/>
              <a:t>hợp</a:t>
            </a:r>
            <a:r>
              <a:rPr lang="en-US" dirty="0" smtClean="0"/>
              <a:t> </a:t>
            </a:r>
            <a:r>
              <a:rPr lang="en-US" dirty="0" err="1" smtClean="0"/>
              <a:t>quần</a:t>
            </a:r>
            <a:r>
              <a:rPr lang="en-US" dirty="0" smtClean="0"/>
              <a:t> </a:t>
            </a:r>
            <a:r>
              <a:rPr lang="en-US" dirty="0" err="1" smtClean="0"/>
              <a:t>chúng</a:t>
            </a:r>
            <a:r>
              <a:rPr lang="en-US" dirty="0" smtClean="0"/>
              <a:t> </a:t>
            </a:r>
            <a:r>
              <a:rPr lang="en-US" dirty="0" err="1" smtClean="0"/>
              <a:t>tạo</a:t>
            </a:r>
            <a:r>
              <a:rPr lang="en-US" dirty="0"/>
              <a:t> </a:t>
            </a:r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lực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cách</a:t>
            </a:r>
            <a:r>
              <a:rPr lang="en-US" dirty="0" smtClean="0"/>
              <a:t> </a:t>
            </a:r>
            <a:r>
              <a:rPr lang="en-US" dirty="0" err="1" smtClean="0"/>
              <a:t>mạng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75883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1963,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838200" y="1973108"/>
            <a:ext cx="5181600" cy="4351338"/>
          </a:xfrm>
        </p:spPr>
        <p:txBody>
          <a:bodyPr/>
          <a:lstStyle/>
          <a:p>
            <a:r>
              <a:rPr lang="en-US" b="1" dirty="0" err="1" smtClean="0"/>
              <a:t>Nhiệm</a:t>
            </a:r>
            <a:r>
              <a:rPr lang="en-US" b="1" dirty="0" smtClean="0"/>
              <a:t> vụ </a:t>
            </a:r>
            <a:r>
              <a:rPr lang="en-US" b="1" dirty="0" err="1" smtClean="0"/>
              <a:t>trước</a:t>
            </a:r>
            <a:r>
              <a:rPr lang="en-US" b="1" dirty="0" smtClean="0"/>
              <a:t> CMT8 </a:t>
            </a:r>
            <a:r>
              <a:rPr lang="en-US" b="1" dirty="0" err="1" smtClean="0"/>
              <a:t>va</a:t>
            </a:r>
            <a:r>
              <a:rPr lang="en-US" b="1" dirty="0" smtClean="0"/>
              <a:t>̀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kháng</a:t>
            </a:r>
            <a:r>
              <a:rPr lang="en-US" b="1" dirty="0" smtClean="0"/>
              <a:t> </a:t>
            </a:r>
            <a:r>
              <a:rPr lang="en-US" b="1" dirty="0" err="1" smtClean="0"/>
              <a:t>chiến</a:t>
            </a:r>
            <a:r>
              <a:rPr lang="en-US" b="1" dirty="0"/>
              <a:t>,</a:t>
            </a:r>
            <a:endParaRPr lang="en-US" b="1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Một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là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đoàn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kết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hai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là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làm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cách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mạng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hay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kháng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chiến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đê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̉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dành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độc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lập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6" name="Picture 4" descr="Kết quả hình ảnh cho Bác hồ nói chuyện với cán bộ huấn luyện tuyên truyền miền nú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644" y="1825625"/>
            <a:ext cx="5557637" cy="369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4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Đại</a:t>
            </a:r>
            <a:r>
              <a:rPr lang="en-US" dirty="0" smtClean="0"/>
              <a:t> </a:t>
            </a:r>
            <a:r>
              <a:rPr lang="en-US" dirty="0" err="1" smtClean="0"/>
              <a:t>đoàn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tộc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phải</a:t>
            </a:r>
            <a:r>
              <a:rPr lang="en-US" dirty="0" smtClean="0"/>
              <a:t> chỉ là </a:t>
            </a:r>
            <a:r>
              <a:rPr lang="en-US" dirty="0" err="1" smtClean="0"/>
              <a:t>mục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đảng</a:t>
            </a:r>
            <a:r>
              <a:rPr lang="en-US" dirty="0" smtClean="0"/>
              <a:t>, mà </a:t>
            </a:r>
            <a:r>
              <a:rPr lang="en-US" dirty="0" err="1" smtClean="0"/>
              <a:t>còn</a:t>
            </a:r>
            <a:r>
              <a:rPr lang="en-US" dirty="0" smtClean="0"/>
              <a:t> là </a:t>
            </a:r>
            <a:r>
              <a:rPr lang="en-US" dirty="0" err="1" smtClean="0"/>
              <a:t>mục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nhiệm</a:t>
            </a:r>
            <a:r>
              <a:rPr lang="en-US" dirty="0" smtClean="0"/>
              <a:t> vụ </a:t>
            </a:r>
            <a:r>
              <a:rPr lang="en-US" dirty="0" err="1" smtClean="0"/>
              <a:t>hàng</a:t>
            </a:r>
            <a:r>
              <a:rPr lang="en-US" dirty="0" smtClean="0"/>
              <a:t> </a:t>
            </a:r>
            <a:r>
              <a:rPr lang="en-US" dirty="0" err="1" smtClean="0"/>
              <a:t>đầu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toàn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tộc</a:t>
            </a:r>
            <a:r>
              <a:rPr lang="en-US" dirty="0" smtClean="0"/>
              <a:t>  </a:t>
            </a:r>
          </a:p>
          <a:p>
            <a:r>
              <a:rPr lang="en-US" dirty="0" err="1" smtClean="0"/>
              <a:t>Bởi</a:t>
            </a:r>
            <a:r>
              <a:rPr lang="en-US" dirty="0" smtClean="0"/>
              <a:t> </a:t>
            </a:r>
            <a:r>
              <a:rPr lang="en-US" dirty="0" err="1" smtClean="0"/>
              <a:t>cách</a:t>
            </a:r>
            <a:r>
              <a:rPr lang="en-US" dirty="0" smtClean="0"/>
              <a:t> </a:t>
            </a:r>
            <a:r>
              <a:rPr lang="en-US" dirty="0" err="1" smtClean="0"/>
              <a:t>mạng</a:t>
            </a:r>
            <a:r>
              <a:rPr lang="en-US" dirty="0" smtClean="0"/>
              <a:t> là </a:t>
            </a:r>
            <a:r>
              <a:rPr lang="en-US" dirty="0" err="1" smtClean="0"/>
              <a:t>sư</a:t>
            </a:r>
            <a:r>
              <a:rPr lang="en-US" dirty="0" smtClean="0"/>
              <a:t>̣ </a:t>
            </a:r>
            <a:r>
              <a:rPr lang="en-US" dirty="0" err="1" smtClean="0"/>
              <a:t>nghiệp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quần</a:t>
            </a:r>
            <a:r>
              <a:rPr lang="en-US" dirty="0" smtClean="0"/>
              <a:t> </a:t>
            </a:r>
            <a:r>
              <a:rPr lang="en-US" dirty="0" err="1" smtClean="0"/>
              <a:t>chúng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phải</a:t>
            </a:r>
            <a:r>
              <a:rPr lang="en-US" dirty="0" smtClean="0"/>
              <a:t> do </a:t>
            </a:r>
            <a:r>
              <a:rPr lang="en-US" dirty="0" err="1" smtClean="0"/>
              <a:t>quần</a:t>
            </a:r>
            <a:r>
              <a:rPr lang="en-US" dirty="0" smtClean="0"/>
              <a:t> </a:t>
            </a:r>
            <a:r>
              <a:rPr lang="en-US" dirty="0" err="1" smtClean="0"/>
              <a:t>chúng</a:t>
            </a:r>
            <a:r>
              <a:rPr lang="en-US" dirty="0" smtClean="0"/>
              <a:t>, vì </a:t>
            </a:r>
            <a:r>
              <a:rPr lang="en-US" dirty="0" err="1" smtClean="0"/>
              <a:t>quần</a:t>
            </a:r>
            <a:r>
              <a:rPr lang="en-US" dirty="0" smtClean="0"/>
              <a:t> </a:t>
            </a:r>
            <a:r>
              <a:rPr lang="en-US" dirty="0" err="1" smtClean="0"/>
              <a:t>chúng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Tư</a:t>
            </a:r>
            <a:r>
              <a:rPr lang="en-US" dirty="0" smtClean="0"/>
              <a:t>̀ </a:t>
            </a:r>
            <a:r>
              <a:rPr lang="en-US" dirty="0" err="1" smtClean="0"/>
              <a:t>những</a:t>
            </a:r>
            <a:r>
              <a:rPr lang="en-US" dirty="0" smtClean="0"/>
              <a:t> </a:t>
            </a:r>
            <a:r>
              <a:rPr lang="en-US" dirty="0" err="1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trào</a:t>
            </a:r>
            <a:r>
              <a:rPr lang="en-US" dirty="0" smtClean="0"/>
              <a:t> </a:t>
            </a:r>
            <a:r>
              <a:rPr lang="en-US" dirty="0" err="1" smtClean="0"/>
              <a:t>đấu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dựng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̃ </a:t>
            </a:r>
            <a:r>
              <a:rPr lang="en-US" dirty="0" err="1" smtClean="0"/>
              <a:t>hội</a:t>
            </a:r>
            <a:r>
              <a:rPr lang="en-US" dirty="0" smtClean="0"/>
              <a:t> </a:t>
            </a:r>
            <a:r>
              <a:rPr lang="en-US" dirty="0" err="1" smtClean="0"/>
              <a:t>mới</a:t>
            </a:r>
            <a:r>
              <a:rPr lang="en-US" dirty="0" smtClean="0"/>
              <a:t> </a:t>
            </a:r>
            <a:r>
              <a:rPr lang="en-US" dirty="0" err="1" smtClean="0"/>
              <a:t>tốt</a:t>
            </a:r>
            <a:r>
              <a:rPr lang="en-US" dirty="0" smtClean="0"/>
              <a:t> </a:t>
            </a:r>
            <a:r>
              <a:rPr lang="en-US" dirty="0" err="1" smtClean="0"/>
              <a:t>đẹp</a:t>
            </a:r>
            <a:r>
              <a:rPr lang="en-US" dirty="0" smtClean="0"/>
              <a:t>, </a:t>
            </a:r>
            <a:r>
              <a:rPr lang="en-US" dirty="0" err="1" smtClean="0"/>
              <a:t>quần</a:t>
            </a:r>
            <a:r>
              <a:rPr lang="en-US" dirty="0" smtClean="0"/>
              <a:t> </a:t>
            </a:r>
            <a:r>
              <a:rPr lang="en-US" dirty="0" err="1" smtClean="0"/>
              <a:t>chúng</a:t>
            </a:r>
            <a:r>
              <a:rPr lang="en-US" dirty="0" smtClean="0"/>
              <a:t> </a:t>
            </a:r>
            <a:r>
              <a:rPr lang="en-US" dirty="0" err="1" smtClean="0"/>
              <a:t>nảy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cầu</a:t>
            </a:r>
            <a:r>
              <a:rPr lang="en-US" dirty="0" smtClean="0"/>
              <a:t> </a:t>
            </a:r>
            <a:r>
              <a:rPr lang="en-US" dirty="0" err="1" smtClean="0"/>
              <a:t>đoàn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sư</a:t>
            </a:r>
            <a:r>
              <a:rPr lang="en-US" dirty="0" smtClean="0"/>
              <a:t>̣ </a:t>
            </a:r>
            <a:r>
              <a:rPr lang="en-US" dirty="0" err="1" smtClean="0"/>
              <a:t>hợp</a:t>
            </a:r>
            <a:r>
              <a:rPr lang="en-US" dirty="0" smtClean="0"/>
              <a:t> </a:t>
            </a:r>
            <a:r>
              <a:rPr lang="en-US" dirty="0" err="1" smtClean="0"/>
              <a:t>tác</a:t>
            </a:r>
            <a:r>
              <a:rPr lang="en-US" dirty="0" smtClean="0"/>
              <a:t>, </a:t>
            </a:r>
            <a:r>
              <a:rPr lang="en-US" dirty="0" err="1" smtClean="0"/>
              <a:t>Đảng</a:t>
            </a:r>
            <a:r>
              <a:rPr lang="en-US" dirty="0" smtClean="0"/>
              <a:t> </a:t>
            </a:r>
            <a:r>
              <a:rPr lang="en-US" dirty="0" err="1" smtClean="0"/>
              <a:t>phải</a:t>
            </a:r>
            <a:r>
              <a:rPr lang="en-US" dirty="0" smtClean="0"/>
              <a:t> có </a:t>
            </a:r>
            <a:r>
              <a:rPr lang="en-US" dirty="0" err="1" smtClean="0"/>
              <a:t>sư</a:t>
            </a:r>
            <a:r>
              <a:rPr lang="en-US" dirty="0" smtClean="0"/>
              <a:t>́ </a:t>
            </a:r>
            <a:r>
              <a:rPr lang="en-US" dirty="0" err="1" smtClean="0"/>
              <a:t>mệnh</a:t>
            </a:r>
            <a:r>
              <a:rPr lang="en-US" dirty="0" smtClean="0"/>
              <a:t> </a:t>
            </a:r>
            <a:r>
              <a:rPr lang="en-US" dirty="0" err="1" smtClean="0"/>
              <a:t>thúc</a:t>
            </a:r>
            <a:r>
              <a:rPr lang="en-US" dirty="0" smtClean="0"/>
              <a:t> </a:t>
            </a:r>
            <a:r>
              <a:rPr lang="en-US" dirty="0" err="1" smtClean="0"/>
              <a:t>đẩy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biến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cầu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́ </a:t>
            </a:r>
            <a:r>
              <a:rPr lang="en-US" dirty="0" err="1" smtClean="0"/>
              <a:t>tư</a:t>
            </a:r>
            <a:r>
              <a:rPr lang="en-US" dirty="0" smtClean="0"/>
              <a:t>̀ </a:t>
            </a:r>
            <a:r>
              <a:rPr lang="en-US" dirty="0" err="1" smtClean="0"/>
              <a:t>tư</a:t>
            </a:r>
            <a:r>
              <a:rPr lang="en-US" dirty="0" smtClean="0"/>
              <a:t>̣ </a:t>
            </a:r>
            <a:r>
              <a:rPr lang="en-US" dirty="0" err="1" smtClean="0"/>
              <a:t>phát</a:t>
            </a:r>
            <a:r>
              <a:rPr lang="en-US" dirty="0" smtClean="0"/>
              <a:t> </a:t>
            </a:r>
            <a:r>
              <a:rPr lang="en-US" dirty="0" err="1" smtClean="0"/>
              <a:t>trơ</a:t>
            </a:r>
            <a:r>
              <a:rPr lang="en-US" dirty="0" smtClean="0"/>
              <a:t>̉ </a:t>
            </a:r>
            <a:r>
              <a:rPr lang="en-US" dirty="0" err="1" smtClean="0"/>
              <a:t>thành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̣ </a:t>
            </a:r>
            <a:r>
              <a:rPr lang="en-US" dirty="0" err="1" smtClean="0"/>
              <a:t>giác</a:t>
            </a:r>
            <a:r>
              <a:rPr lang="en-US" dirty="0" smtClean="0"/>
              <a:t> , có </a:t>
            </a:r>
            <a:r>
              <a:rPr lang="en-US" dirty="0" err="1" smtClean="0"/>
              <a:t>tô</a:t>
            </a:r>
            <a:r>
              <a:rPr lang="en-US" dirty="0" smtClean="0"/>
              <a:t>̉ </a:t>
            </a:r>
            <a:r>
              <a:rPr lang="en-US" dirty="0" err="1" smtClean="0"/>
              <a:t>chức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39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Nội</a:t>
            </a:r>
            <a:r>
              <a:rPr lang="en-US" dirty="0" smtClean="0"/>
              <a:t> dung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đại</a:t>
            </a:r>
            <a:r>
              <a:rPr lang="en-US" dirty="0" smtClean="0"/>
              <a:t> </a:t>
            </a:r>
            <a:r>
              <a:rPr lang="en-US" dirty="0" err="1" smtClean="0"/>
              <a:t>đoàn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tộc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eriod"/>
            </a:pPr>
            <a:r>
              <a:rPr lang="en-US" b="1" dirty="0" err="1" smtClean="0"/>
              <a:t>Đại</a:t>
            </a:r>
            <a:r>
              <a:rPr lang="en-US" b="1" dirty="0" smtClean="0"/>
              <a:t> </a:t>
            </a:r>
            <a:r>
              <a:rPr lang="en-US" b="1" dirty="0" err="1" smtClean="0"/>
              <a:t>đoàn</a:t>
            </a:r>
            <a:r>
              <a:rPr lang="en-US" b="1" dirty="0" smtClean="0"/>
              <a:t> </a:t>
            </a:r>
            <a:r>
              <a:rPr lang="en-US" b="1" dirty="0" err="1" smtClean="0"/>
              <a:t>kết</a:t>
            </a:r>
            <a:r>
              <a:rPr lang="en-US" b="1" dirty="0" smtClean="0"/>
              <a:t> </a:t>
            </a:r>
            <a:r>
              <a:rPr lang="en-US" b="1" dirty="0" err="1" smtClean="0"/>
              <a:t>dân</a:t>
            </a:r>
            <a:r>
              <a:rPr lang="en-US" b="1" dirty="0" smtClean="0"/>
              <a:t> </a:t>
            </a:r>
            <a:r>
              <a:rPr lang="en-US" b="1" dirty="0" err="1" smtClean="0"/>
              <a:t>tộc</a:t>
            </a:r>
            <a:r>
              <a:rPr lang="en-US" b="1" dirty="0" smtClean="0"/>
              <a:t> là </a:t>
            </a:r>
            <a:r>
              <a:rPr lang="en-US" b="1" dirty="0" err="1" smtClean="0"/>
              <a:t>đại</a:t>
            </a:r>
            <a:r>
              <a:rPr lang="en-US" b="1" dirty="0" smtClean="0"/>
              <a:t> </a:t>
            </a:r>
            <a:r>
              <a:rPr lang="en-US" b="1" dirty="0" err="1" smtClean="0"/>
              <a:t>đoàn</a:t>
            </a:r>
            <a:r>
              <a:rPr lang="en-US" b="1" dirty="0" smtClean="0"/>
              <a:t> </a:t>
            </a:r>
            <a:r>
              <a:rPr lang="en-US" b="1" dirty="0" err="1" smtClean="0"/>
              <a:t>kết</a:t>
            </a:r>
            <a:r>
              <a:rPr lang="en-US" b="1" dirty="0" smtClean="0"/>
              <a:t> </a:t>
            </a:r>
            <a:r>
              <a:rPr lang="en-US" b="1" dirty="0" err="1" smtClean="0"/>
              <a:t>toàn</a:t>
            </a:r>
            <a:r>
              <a:rPr lang="en-US" b="1" dirty="0" smtClean="0"/>
              <a:t> </a:t>
            </a:r>
            <a:r>
              <a:rPr lang="en-US" b="1" dirty="0" err="1" smtClean="0"/>
              <a:t>dân</a:t>
            </a:r>
            <a:endParaRPr lang="en-US" b="1" dirty="0" smtClean="0"/>
          </a:p>
          <a:p>
            <a:pPr marL="514350" indent="-514350">
              <a:buAutoNum type="alphaLcPeriod"/>
            </a:pPr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hiện</a:t>
            </a:r>
            <a:r>
              <a:rPr lang="en-US" dirty="0" smtClean="0"/>
              <a:t> </a:t>
            </a:r>
            <a:r>
              <a:rPr lang="en-US" dirty="0" err="1" smtClean="0"/>
              <a:t>đại</a:t>
            </a:r>
            <a:r>
              <a:rPr lang="en-US" dirty="0" smtClean="0"/>
              <a:t> </a:t>
            </a:r>
            <a:r>
              <a:rPr lang="en-US" dirty="0" err="1" smtClean="0"/>
              <a:t>đoàn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phải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́ </a:t>
            </a:r>
            <a:r>
              <a:rPr lang="en-US" dirty="0" err="1" smtClean="0"/>
              <a:t>thừa</a:t>
            </a:r>
            <a:r>
              <a:rPr lang="en-US" dirty="0" smtClean="0"/>
              <a:t> </a:t>
            </a:r>
            <a:r>
              <a:rPr lang="en-US" dirty="0" err="1" smtClean="0"/>
              <a:t>truyền</a:t>
            </a:r>
            <a:r>
              <a:rPr lang="en-US" dirty="0" smtClean="0"/>
              <a:t> </a:t>
            </a:r>
            <a:r>
              <a:rPr lang="en-US" dirty="0" err="1" smtClean="0"/>
              <a:t>thống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nước</a:t>
            </a:r>
            <a:r>
              <a:rPr lang="en-US" dirty="0" smtClean="0"/>
              <a:t> –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nghĩa</a:t>
            </a:r>
            <a:r>
              <a:rPr lang="en-US" dirty="0" smtClean="0"/>
              <a:t> </a:t>
            </a:r>
            <a:r>
              <a:rPr lang="en-US" dirty="0" err="1" smtClean="0"/>
              <a:t>đoàn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tộc</a:t>
            </a:r>
            <a:r>
              <a:rPr lang="en-US" dirty="0" smtClean="0"/>
              <a:t>, </a:t>
            </a:r>
            <a:r>
              <a:rPr lang="en-US" dirty="0" err="1" smtClean="0"/>
              <a:t>đồng</a:t>
            </a:r>
            <a:r>
              <a:rPr lang="en-US" dirty="0" smtClean="0"/>
              <a:t> </a:t>
            </a:r>
            <a:r>
              <a:rPr lang="en-US" dirty="0" err="1" smtClean="0"/>
              <a:t>thời</a:t>
            </a:r>
            <a:r>
              <a:rPr lang="en-US" dirty="0" smtClean="0"/>
              <a:t> </a:t>
            </a:r>
            <a:r>
              <a:rPr lang="en-US" dirty="0" err="1" smtClean="0"/>
              <a:t>phải</a:t>
            </a:r>
            <a:r>
              <a:rPr lang="en-US" dirty="0" smtClean="0"/>
              <a:t> có </a:t>
            </a:r>
            <a:r>
              <a:rPr lang="en-US" dirty="0" err="1" smtClean="0"/>
              <a:t>tấm</a:t>
            </a:r>
            <a:r>
              <a:rPr lang="en-US" dirty="0" smtClean="0"/>
              <a:t> </a:t>
            </a:r>
            <a:r>
              <a:rPr lang="en-US" dirty="0" err="1" smtClean="0"/>
              <a:t>lòng</a:t>
            </a:r>
            <a:r>
              <a:rPr lang="en-US" dirty="0" smtClean="0"/>
              <a:t> </a:t>
            </a:r>
            <a:r>
              <a:rPr lang="en-US" dirty="0" err="1" smtClean="0"/>
              <a:t>khoan</a:t>
            </a:r>
            <a:r>
              <a:rPr lang="en-US" dirty="0" smtClean="0"/>
              <a:t> dung, </a:t>
            </a:r>
            <a:r>
              <a:rPr lang="en-US" dirty="0" err="1" smtClean="0"/>
              <a:t>đô</a:t>
            </a:r>
            <a:r>
              <a:rPr lang="en-US" dirty="0" smtClean="0"/>
              <a:t>̣ </a:t>
            </a:r>
            <a:r>
              <a:rPr lang="en-US" dirty="0" err="1" smtClean="0"/>
              <a:t>lượng</a:t>
            </a:r>
            <a:r>
              <a:rPr lang="en-US" dirty="0" smtClean="0"/>
              <a:t> tin </a:t>
            </a:r>
            <a:r>
              <a:rPr lang="en-US" dirty="0" err="1" smtClean="0"/>
              <a:t>cậy</a:t>
            </a:r>
            <a:r>
              <a:rPr lang="en-US" dirty="0" smtClean="0"/>
              <a:t> </a:t>
            </a:r>
            <a:r>
              <a:rPr lang="en-US" dirty="0" err="1" smtClean="0"/>
              <a:t>vào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con </a:t>
            </a:r>
            <a:r>
              <a:rPr lang="en-US" dirty="0" err="1" smtClean="0"/>
              <a:t>người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47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Đứng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lập</a:t>
            </a:r>
            <a:r>
              <a:rPr lang="en-US" dirty="0" smtClean="0"/>
              <a:t> </a:t>
            </a:r>
            <a:r>
              <a:rPr lang="en-US" dirty="0" err="1" smtClean="0"/>
              <a:t>trường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cấp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điểm</a:t>
            </a:r>
            <a:r>
              <a:rPr lang="en-US" dirty="0" smtClean="0"/>
              <a:t> </a:t>
            </a:r>
            <a:r>
              <a:rPr lang="en-US" dirty="0" err="1" smtClean="0"/>
              <a:t>quần</a:t>
            </a:r>
            <a:r>
              <a:rPr lang="en-US" dirty="0" smtClean="0"/>
              <a:t> </a:t>
            </a:r>
            <a:r>
              <a:rPr lang="en-US" dirty="0" err="1" smtClean="0"/>
              <a:t>chúng</a:t>
            </a:r>
            <a:r>
              <a:rPr lang="en-US" dirty="0" smtClean="0"/>
              <a:t>, </a:t>
            </a:r>
            <a:r>
              <a:rPr lang="en-US" dirty="0" err="1" smtClean="0"/>
              <a:t>Hô</a:t>
            </a:r>
            <a:r>
              <a:rPr lang="en-US" dirty="0" smtClean="0"/>
              <a:t>̀ chí Minh </a:t>
            </a:r>
            <a:r>
              <a:rPr lang="en-US" dirty="0" err="1" smtClean="0"/>
              <a:t>đa</a:t>
            </a:r>
            <a:r>
              <a:rPr lang="en-US" dirty="0" smtClean="0"/>
              <a:t>̃ </a:t>
            </a:r>
            <a:r>
              <a:rPr lang="en-US" dirty="0" err="1" smtClean="0"/>
              <a:t>đê</a:t>
            </a:r>
            <a:r>
              <a:rPr lang="en-US" dirty="0" smtClean="0"/>
              <a:t>̀ </a:t>
            </a:r>
            <a:r>
              <a:rPr lang="en-US" dirty="0" err="1" smtClean="0"/>
              <a:t>cập</a:t>
            </a:r>
            <a:r>
              <a:rPr lang="en-US" dirty="0" smtClean="0"/>
              <a:t> </a:t>
            </a:r>
            <a:r>
              <a:rPr lang="en-US" dirty="0" err="1" smtClean="0"/>
              <a:t>vấn</a:t>
            </a:r>
            <a:r>
              <a:rPr lang="en-US" dirty="0" smtClean="0"/>
              <a:t> </a:t>
            </a:r>
            <a:r>
              <a:rPr lang="en-US" dirty="0" err="1" smtClean="0"/>
              <a:t>đê</a:t>
            </a:r>
            <a:r>
              <a:rPr lang="en-US" dirty="0" smtClean="0"/>
              <a:t>̀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/>
              <a:t> </a:t>
            </a:r>
            <a:r>
              <a:rPr lang="en-US" dirty="0" err="1" smtClean="0"/>
              <a:t>một</a:t>
            </a:r>
            <a:r>
              <a:rPr lang="en-US" dirty="0" smtClean="0"/>
              <a:t> </a:t>
            </a:r>
            <a:r>
              <a:rPr lang="en-US" dirty="0" err="1" smtClean="0"/>
              <a:t>cách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r>
              <a:rPr lang="en-US" dirty="0" smtClean="0"/>
              <a:t>̃ </a:t>
            </a:r>
            <a:r>
              <a:rPr lang="en-US" dirty="0" err="1" smtClean="0"/>
              <a:t>ràng</a:t>
            </a:r>
            <a:r>
              <a:rPr lang="en-US" dirty="0" smtClean="0"/>
              <a:t>, </a:t>
            </a:r>
            <a:r>
              <a:rPr lang="en-US" dirty="0" err="1" smtClean="0"/>
              <a:t>toàn</a:t>
            </a:r>
            <a:r>
              <a:rPr lang="en-US" dirty="0" smtClean="0"/>
              <a:t> </a:t>
            </a:r>
            <a:r>
              <a:rPr lang="en-US" dirty="0" err="1" smtClean="0"/>
              <a:t>diện</a:t>
            </a:r>
            <a:r>
              <a:rPr lang="en-US" dirty="0" smtClean="0"/>
              <a:t>, có </a:t>
            </a:r>
            <a:r>
              <a:rPr lang="en-US" dirty="0" err="1" smtClean="0"/>
              <a:t>sức</a:t>
            </a:r>
            <a:r>
              <a:rPr lang="en-US" dirty="0" smtClean="0"/>
              <a:t> </a:t>
            </a:r>
            <a:r>
              <a:rPr lang="en-US" dirty="0" err="1" smtClean="0"/>
              <a:t>thuyết</a:t>
            </a:r>
            <a:r>
              <a:rPr lang="en-US" dirty="0" smtClean="0"/>
              <a:t> </a:t>
            </a:r>
            <a:r>
              <a:rPr lang="en-US" dirty="0" err="1" smtClean="0"/>
              <a:t>phục</a:t>
            </a:r>
            <a:r>
              <a:rPr lang="en-US" dirty="0" smtClean="0"/>
              <a:t>,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phục</a:t>
            </a:r>
            <a:r>
              <a:rPr lang="en-US" dirty="0" smtClean="0"/>
              <a:t> </a:t>
            </a:r>
            <a:r>
              <a:rPr lang="en-US" dirty="0" err="1" smtClean="0"/>
              <a:t>lòng</a:t>
            </a:r>
            <a:r>
              <a:rPr lang="en-US" dirty="0" smtClean="0"/>
              <a:t> </a:t>
            </a:r>
            <a:r>
              <a:rPr lang="en-US" dirty="0" err="1" smtClean="0"/>
              <a:t>người</a:t>
            </a:r>
            <a:r>
              <a:rPr lang="en-US" dirty="0" smtClean="0"/>
              <a:t>.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khái</a:t>
            </a:r>
            <a:r>
              <a:rPr lang="en-US" dirty="0" smtClean="0"/>
              <a:t> </a:t>
            </a:r>
            <a:r>
              <a:rPr lang="en-US" dirty="0" err="1" smtClean="0"/>
              <a:t>niệm</a:t>
            </a:r>
            <a:r>
              <a:rPr lang="en-US" dirty="0" smtClean="0"/>
              <a:t> </a:t>
            </a:r>
            <a:r>
              <a:rPr lang="en-US" dirty="0" err="1" smtClean="0"/>
              <a:t>này</a:t>
            </a:r>
            <a:r>
              <a:rPr lang="en-US" dirty="0" smtClean="0"/>
              <a:t> có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đô</a:t>
            </a:r>
            <a:r>
              <a:rPr lang="en-US" dirty="0" smtClean="0"/>
              <a:t>̣ </a:t>
            </a:r>
            <a:r>
              <a:rPr lang="en-US" dirty="0" err="1" smtClean="0"/>
              <a:t>rộng</a:t>
            </a:r>
            <a:r>
              <a:rPr lang="en-US" dirty="0" smtClean="0"/>
              <a:t> </a:t>
            </a:r>
            <a:r>
              <a:rPr lang="en-US" dirty="0" err="1" smtClean="0"/>
              <a:t>lớn</a:t>
            </a:r>
            <a:r>
              <a:rPr lang="en-US" dirty="0" smtClean="0"/>
              <a:t>, </a:t>
            </a:r>
            <a:r>
              <a:rPr lang="en-US" dirty="0" err="1" smtClean="0"/>
              <a:t>Hô</a:t>
            </a:r>
            <a:r>
              <a:rPr lang="en-US" dirty="0" smtClean="0"/>
              <a:t>̀ chí minh </a:t>
            </a:r>
            <a:r>
              <a:rPr lang="en-US" dirty="0" err="1" smtClean="0"/>
              <a:t>thường</a:t>
            </a:r>
            <a:r>
              <a:rPr lang="en-US" dirty="0" smtClean="0"/>
              <a:t> </a:t>
            </a:r>
            <a:r>
              <a:rPr lang="en-US" dirty="0" err="1" smtClean="0"/>
              <a:t>dùng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khái</a:t>
            </a:r>
            <a:r>
              <a:rPr lang="en-US" dirty="0" smtClean="0"/>
              <a:t> </a:t>
            </a:r>
            <a:r>
              <a:rPr lang="en-US" dirty="0" err="1" smtClean="0"/>
              <a:t>niệm</a:t>
            </a:r>
            <a:r>
              <a:rPr lang="en-US" dirty="0" smtClean="0"/>
              <a:t> </a:t>
            </a:r>
            <a:r>
              <a:rPr lang="en-US" dirty="0" err="1" smtClean="0"/>
              <a:t>này</a:t>
            </a:r>
            <a:r>
              <a:rPr lang="en-US" dirty="0" smtClean="0"/>
              <a:t> </a:t>
            </a:r>
            <a:r>
              <a:rPr lang="en-US" dirty="0" err="1" smtClean="0"/>
              <a:t>đê</a:t>
            </a:r>
            <a:r>
              <a:rPr lang="en-US" dirty="0" smtClean="0"/>
              <a:t>̉ chỉ “</a:t>
            </a:r>
            <a:r>
              <a:rPr lang="en-US" dirty="0" err="1" smtClean="0"/>
              <a:t>Mọi</a:t>
            </a:r>
            <a:r>
              <a:rPr lang="en-US" dirty="0" smtClean="0"/>
              <a:t> con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nước</a:t>
            </a:r>
            <a:r>
              <a:rPr lang="en-US" dirty="0" smtClean="0"/>
              <a:t> </a:t>
            </a:r>
            <a:r>
              <a:rPr lang="en-US" dirty="0" err="1" smtClean="0"/>
              <a:t>việt</a:t>
            </a:r>
            <a:r>
              <a:rPr lang="en-US" dirty="0" smtClean="0"/>
              <a:t>”, “</a:t>
            </a:r>
            <a:r>
              <a:rPr lang="en-US" dirty="0" err="1" smtClean="0"/>
              <a:t>Mỗi</a:t>
            </a:r>
            <a:r>
              <a:rPr lang="en-US" dirty="0" smtClean="0"/>
              <a:t> </a:t>
            </a:r>
            <a:r>
              <a:rPr lang="en-US" dirty="0" err="1" smtClean="0"/>
              <a:t>một</a:t>
            </a:r>
            <a:r>
              <a:rPr lang="en-US" dirty="0" smtClean="0"/>
              <a:t> </a:t>
            </a:r>
            <a:r>
              <a:rPr lang="en-US" dirty="0" err="1" smtClean="0"/>
              <a:t>người</a:t>
            </a:r>
            <a:r>
              <a:rPr lang="en-US" dirty="0" smtClean="0"/>
              <a:t> con </a:t>
            </a:r>
            <a:r>
              <a:rPr lang="en-US" dirty="0" err="1" smtClean="0"/>
              <a:t>Rồng</a:t>
            </a:r>
            <a:r>
              <a:rPr lang="en-US" dirty="0" smtClean="0"/>
              <a:t> , </a:t>
            </a:r>
            <a:r>
              <a:rPr lang="en-US" dirty="0" err="1" smtClean="0"/>
              <a:t>cháu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”,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biệt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tộc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sô</a:t>
            </a:r>
            <a:r>
              <a:rPr lang="en-US" dirty="0" smtClean="0"/>
              <a:t>́ hay </a:t>
            </a:r>
            <a:r>
              <a:rPr lang="en-US" dirty="0" err="1" smtClean="0"/>
              <a:t>thiểu</a:t>
            </a:r>
            <a:r>
              <a:rPr lang="en-US" dirty="0" smtClean="0"/>
              <a:t> </a:t>
            </a:r>
            <a:r>
              <a:rPr lang="en-US" dirty="0" err="1" smtClean="0"/>
              <a:t>sô</a:t>
            </a:r>
            <a:r>
              <a:rPr lang="en-US" dirty="0" smtClean="0"/>
              <a:t>́, có </a:t>
            </a:r>
            <a:r>
              <a:rPr lang="en-US" dirty="0" err="1" smtClean="0"/>
              <a:t>tín</a:t>
            </a:r>
            <a:r>
              <a:rPr lang="en-US" dirty="0" smtClean="0"/>
              <a:t> </a:t>
            </a:r>
            <a:r>
              <a:rPr lang="en-US" dirty="0" err="1" smtClean="0"/>
              <a:t>ngưỡng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biệt</a:t>
            </a:r>
            <a:r>
              <a:rPr lang="en-US" dirty="0" smtClean="0"/>
              <a:t> ”</a:t>
            </a:r>
            <a:r>
              <a:rPr lang="en-US" dirty="0" err="1" smtClean="0"/>
              <a:t>gia</a:t>
            </a:r>
            <a:r>
              <a:rPr lang="en-US" dirty="0" smtClean="0"/>
              <a:t>̀ , </a:t>
            </a:r>
            <a:r>
              <a:rPr lang="en-US" dirty="0" err="1" smtClean="0"/>
              <a:t>tre</a:t>
            </a:r>
            <a:r>
              <a:rPr lang="en-US" dirty="0" smtClean="0"/>
              <a:t>̉, </a:t>
            </a:r>
            <a:r>
              <a:rPr lang="en-US" dirty="0" err="1" smtClean="0"/>
              <a:t>gái</a:t>
            </a:r>
            <a:r>
              <a:rPr lang="en-US" dirty="0" smtClean="0"/>
              <a:t> , </a:t>
            </a:r>
            <a:r>
              <a:rPr lang="en-US" dirty="0" err="1" smtClean="0"/>
              <a:t>trai</a:t>
            </a:r>
            <a:r>
              <a:rPr lang="en-US" dirty="0" smtClean="0"/>
              <a:t>, </a:t>
            </a:r>
            <a:r>
              <a:rPr lang="en-US" dirty="0" err="1" smtClean="0"/>
              <a:t>giàu</a:t>
            </a:r>
            <a:r>
              <a:rPr lang="en-US" dirty="0" smtClean="0"/>
              <a:t> </a:t>
            </a:r>
            <a:r>
              <a:rPr lang="en-US" dirty="0" err="1" smtClean="0"/>
              <a:t>nghèo</a:t>
            </a:r>
            <a:r>
              <a:rPr lang="en-US" dirty="0" smtClean="0"/>
              <a:t>, </a:t>
            </a:r>
            <a:r>
              <a:rPr lang="en-US" dirty="0" err="1" smtClean="0"/>
              <a:t>quy</a:t>
            </a:r>
            <a:r>
              <a:rPr lang="en-US" dirty="0" smtClean="0"/>
              <a:t>́ </a:t>
            </a:r>
            <a:r>
              <a:rPr lang="en-US" dirty="0" err="1" smtClean="0"/>
              <a:t>tiện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vậy</a:t>
            </a:r>
            <a:r>
              <a:rPr lang="en-US" dirty="0" smtClean="0"/>
              <a:t>,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tưởng</a:t>
            </a:r>
            <a:r>
              <a:rPr lang="en-US" dirty="0" smtClean="0"/>
              <a:t> </a:t>
            </a:r>
            <a:r>
              <a:rPr lang="en-US" dirty="0" err="1" smtClean="0"/>
              <a:t>Hô</a:t>
            </a:r>
            <a:r>
              <a:rPr lang="en-US" dirty="0" smtClean="0"/>
              <a:t>̀ Chí Minh </a:t>
            </a:r>
            <a:r>
              <a:rPr lang="en-US" dirty="0" err="1" smtClean="0"/>
              <a:t>vừa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biểu</a:t>
            </a:r>
            <a:r>
              <a:rPr lang="en-US" dirty="0" smtClean="0"/>
              <a:t> </a:t>
            </a:r>
            <a:r>
              <a:rPr lang="en-US" dirty="0" err="1" smtClean="0"/>
              <a:t>hiện</a:t>
            </a:r>
            <a:r>
              <a:rPr lang="en-US" dirty="0" smtClean="0"/>
              <a:t> </a:t>
            </a:r>
            <a:r>
              <a:rPr lang="en-US" dirty="0" err="1" smtClean="0"/>
              <a:t>với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cách</a:t>
            </a:r>
            <a:r>
              <a:rPr lang="en-US" dirty="0" smtClean="0"/>
              <a:t> là </a:t>
            </a:r>
            <a:r>
              <a:rPr lang="en-US" dirty="0" err="1" smtClean="0"/>
              <a:t>mỗi</a:t>
            </a:r>
            <a:r>
              <a:rPr lang="en-US" dirty="0" smtClean="0"/>
              <a:t> con </a:t>
            </a:r>
            <a:r>
              <a:rPr lang="en-US" dirty="0" err="1" smtClean="0"/>
              <a:t>người</a:t>
            </a:r>
            <a:r>
              <a:rPr lang="en-US" dirty="0" smtClean="0"/>
              <a:t>, </a:t>
            </a:r>
            <a:r>
              <a:rPr lang="en-US" dirty="0" err="1" smtClean="0"/>
              <a:t>Việt</a:t>
            </a:r>
            <a:r>
              <a:rPr lang="en-US" dirty="0" smtClean="0"/>
              <a:t> Nam cụ </a:t>
            </a:r>
            <a:r>
              <a:rPr lang="en-US" dirty="0" err="1" smtClean="0"/>
              <a:t>thê</a:t>
            </a:r>
            <a:r>
              <a:rPr lang="en-US" dirty="0" smtClean="0"/>
              <a:t>̉ </a:t>
            </a:r>
            <a:r>
              <a:rPr lang="en-US" dirty="0" err="1" smtClean="0"/>
              <a:t>vừa</a:t>
            </a:r>
            <a:r>
              <a:rPr lang="en-US" dirty="0" smtClean="0"/>
              <a:t> là </a:t>
            </a:r>
            <a:r>
              <a:rPr lang="en-US" dirty="0" err="1" smtClean="0"/>
              <a:t>một</a:t>
            </a:r>
            <a:r>
              <a:rPr lang="en-US" dirty="0" smtClean="0"/>
              <a:t> </a:t>
            </a:r>
            <a:r>
              <a:rPr lang="en-US" dirty="0" err="1" smtClean="0"/>
              <a:t>cặp</a:t>
            </a:r>
            <a:r>
              <a:rPr lang="en-US" dirty="0" smtClean="0"/>
              <a:t> </a:t>
            </a:r>
            <a:r>
              <a:rPr lang="en-US" dirty="0" err="1" smtClean="0"/>
              <a:t>tập</a:t>
            </a:r>
            <a:r>
              <a:rPr lang="en-US" dirty="0" smtClean="0"/>
              <a:t> </a:t>
            </a:r>
            <a:r>
              <a:rPr lang="en-US" dirty="0" err="1" smtClean="0"/>
              <a:t>hợp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đảo</a:t>
            </a:r>
            <a:r>
              <a:rPr lang="en-US" dirty="0" smtClean="0"/>
              <a:t> </a:t>
            </a:r>
            <a:r>
              <a:rPr lang="en-US" dirty="0" err="1" smtClean="0"/>
              <a:t>quần</a:t>
            </a:r>
            <a:r>
              <a:rPr lang="en-US" dirty="0" smtClean="0"/>
              <a:t> </a:t>
            </a:r>
            <a:r>
              <a:rPr lang="en-US" dirty="0" err="1" smtClean="0"/>
              <a:t>chúng</a:t>
            </a:r>
            <a:r>
              <a:rPr lang="en-US" dirty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/>
              <a:t> </a:t>
            </a:r>
            <a:r>
              <a:rPr lang="en-US" dirty="0" err="1" smtClean="0"/>
              <a:t>với</a:t>
            </a:r>
            <a:r>
              <a:rPr lang="en-US" dirty="0" smtClean="0"/>
              <a:t> </a:t>
            </a:r>
            <a:r>
              <a:rPr lang="en-US" dirty="0" err="1" smtClean="0"/>
              <a:t>những</a:t>
            </a:r>
            <a:r>
              <a:rPr lang="en-US" dirty="0" smtClean="0"/>
              <a:t> </a:t>
            </a:r>
            <a:r>
              <a:rPr lang="en-US" dirty="0" err="1" smtClean="0"/>
              <a:t>mối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hê</a:t>
            </a:r>
            <a:r>
              <a:rPr lang="en-US" dirty="0" smtClean="0"/>
              <a:t>̣ cả quá </a:t>
            </a:r>
            <a:r>
              <a:rPr lang="en-US" dirty="0" err="1" smtClean="0"/>
              <a:t>khư</a:t>
            </a:r>
            <a:r>
              <a:rPr lang="en-US" dirty="0" smtClean="0"/>
              <a:t>́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hiện</a:t>
            </a:r>
            <a:r>
              <a:rPr lang="en-US" dirty="0" smtClean="0"/>
              <a:t> </a:t>
            </a:r>
            <a:r>
              <a:rPr lang="en-US" dirty="0" err="1" smtClean="0"/>
              <a:t>tại</a:t>
            </a:r>
            <a:r>
              <a:rPr lang="en-US" dirty="0" smtClean="0"/>
              <a:t>. Họ là </a:t>
            </a:r>
            <a:r>
              <a:rPr lang="en-US" dirty="0" err="1" smtClean="0"/>
              <a:t>chu</a:t>
            </a:r>
            <a:r>
              <a:rPr lang="en-US" dirty="0" smtClean="0"/>
              <a:t>̉ </a:t>
            </a:r>
            <a:r>
              <a:rPr lang="en-US" dirty="0" err="1" smtClean="0"/>
              <a:t>thê</a:t>
            </a:r>
            <a:r>
              <a:rPr lang="en-US" dirty="0" smtClean="0"/>
              <a:t>̉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khối</a:t>
            </a:r>
            <a:r>
              <a:rPr lang="en-US" dirty="0" smtClean="0"/>
              <a:t> </a:t>
            </a:r>
            <a:r>
              <a:rPr lang="en-US" dirty="0" err="1" smtClean="0"/>
              <a:t>đại</a:t>
            </a:r>
            <a:r>
              <a:rPr lang="en-US" dirty="0" smtClean="0"/>
              <a:t> </a:t>
            </a:r>
            <a:r>
              <a:rPr lang="en-US" dirty="0" err="1" smtClean="0"/>
              <a:t>đoàn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tộc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̀, </a:t>
            </a:r>
            <a:r>
              <a:rPr lang="en-US" dirty="0" err="1" smtClean="0"/>
              <a:t>đại</a:t>
            </a:r>
            <a:r>
              <a:rPr lang="en-US" dirty="0" smtClean="0"/>
              <a:t> </a:t>
            </a:r>
            <a:r>
              <a:rPr lang="en-US" dirty="0" err="1" smtClean="0"/>
              <a:t>đoàn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tộc</a:t>
            </a:r>
            <a:r>
              <a:rPr lang="en-US" dirty="0" smtClean="0"/>
              <a:t> </a:t>
            </a:r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chất</a:t>
            </a:r>
            <a:r>
              <a:rPr lang="en-US" dirty="0" smtClean="0"/>
              <a:t> là </a:t>
            </a:r>
            <a:r>
              <a:rPr lang="en-US" dirty="0" err="1" smtClean="0"/>
              <a:t>đại</a:t>
            </a:r>
            <a:r>
              <a:rPr lang="en-US" dirty="0" smtClean="0"/>
              <a:t> </a:t>
            </a:r>
            <a:r>
              <a:rPr lang="en-US" dirty="0" err="1" smtClean="0"/>
              <a:t>đoàn</a:t>
            </a:r>
            <a:r>
              <a:rPr lang="en-US" dirty="0" smtClean="0"/>
              <a:t> </a:t>
            </a:r>
            <a:r>
              <a:rPr lang="en-US" dirty="0" err="1" smtClean="0"/>
              <a:t>két</a:t>
            </a:r>
            <a:r>
              <a:rPr lang="en-US" dirty="0" smtClean="0"/>
              <a:t> </a:t>
            </a:r>
            <a:r>
              <a:rPr lang="en-US" dirty="0" err="1" smtClean="0"/>
              <a:t>toàn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96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Nói</a:t>
            </a:r>
            <a:r>
              <a:rPr lang="en-US" dirty="0" smtClean="0"/>
              <a:t> </a:t>
            </a:r>
            <a:r>
              <a:rPr lang="en-US" dirty="0" err="1" smtClean="0"/>
              <a:t>đại</a:t>
            </a:r>
            <a:r>
              <a:rPr lang="en-US" dirty="0" smtClean="0"/>
              <a:t> </a:t>
            </a:r>
            <a:r>
              <a:rPr lang="en-US" dirty="0" err="1" smtClean="0"/>
              <a:t>đoàn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tộc</a:t>
            </a:r>
            <a:r>
              <a:rPr lang="en-US" dirty="0" smtClean="0"/>
              <a:t> </a:t>
            </a:r>
            <a:r>
              <a:rPr lang="en-US" dirty="0" err="1" smtClean="0"/>
              <a:t>cũng</a:t>
            </a:r>
            <a:r>
              <a:rPr lang="en-US" dirty="0" smtClean="0"/>
              <a:t> là có </a:t>
            </a:r>
            <a:r>
              <a:rPr lang="en-US" dirty="0" err="1" smtClean="0"/>
              <a:t>nghĩa</a:t>
            </a:r>
            <a:r>
              <a:rPr lang="en-US" dirty="0" smtClean="0"/>
              <a:t> là </a:t>
            </a:r>
            <a:r>
              <a:rPr lang="en-US" dirty="0" err="1" smtClean="0"/>
              <a:t>phải</a:t>
            </a:r>
            <a:r>
              <a:rPr lang="en-US" dirty="0" smtClean="0"/>
              <a:t> </a:t>
            </a:r>
            <a:r>
              <a:rPr lang="en-US" dirty="0" err="1" smtClean="0"/>
              <a:t>tập</a:t>
            </a:r>
            <a:r>
              <a:rPr lang="en-US" dirty="0" smtClean="0"/>
              <a:t> </a:t>
            </a:r>
            <a:r>
              <a:rPr lang="en-US" dirty="0" err="1" smtClean="0"/>
              <a:t>hợp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tất</a:t>
            </a:r>
            <a:r>
              <a:rPr lang="en-US" dirty="0" smtClean="0"/>
              <a:t> cả </a:t>
            </a:r>
            <a:r>
              <a:rPr lang="en-US" dirty="0" err="1" smtClean="0"/>
              <a:t>mọi</a:t>
            </a:r>
            <a:r>
              <a:rPr lang="en-US" dirty="0" smtClean="0"/>
              <a:t> </a:t>
            </a:r>
            <a:r>
              <a:rPr lang="en-US" dirty="0" err="1" smtClean="0"/>
              <a:t>người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vào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một</a:t>
            </a:r>
            <a:r>
              <a:rPr lang="en-US" dirty="0" smtClean="0"/>
              <a:t> </a:t>
            </a:r>
            <a:r>
              <a:rPr lang="en-US" dirty="0" err="1" smtClean="0"/>
              <a:t>khối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cuộc</a:t>
            </a:r>
            <a:r>
              <a:rPr lang="en-US" dirty="0" smtClean="0"/>
              <a:t> </a:t>
            </a:r>
            <a:r>
              <a:rPr lang="en-US" dirty="0" err="1" smtClean="0"/>
              <a:t>dấu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Nội</a:t>
            </a:r>
            <a:r>
              <a:rPr lang="en-US" dirty="0" smtClean="0"/>
              <a:t> </a:t>
            </a:r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khái</a:t>
            </a:r>
            <a:r>
              <a:rPr lang="en-US" dirty="0" smtClean="0"/>
              <a:t> </a:t>
            </a:r>
            <a:r>
              <a:rPr lang="en-US" dirty="0" err="1" smtClean="0"/>
              <a:t>niệm</a:t>
            </a:r>
            <a:r>
              <a:rPr lang="en-US" dirty="0" smtClean="0"/>
              <a:t> “</a:t>
            </a:r>
            <a:r>
              <a:rPr lang="en-US" dirty="0" err="1" smtClean="0"/>
              <a:t>đại</a:t>
            </a:r>
            <a:r>
              <a:rPr lang="en-US" dirty="0" smtClean="0"/>
              <a:t> </a:t>
            </a:r>
            <a:r>
              <a:rPr lang="en-US" dirty="0" err="1" smtClean="0"/>
              <a:t>đoàn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tộc</a:t>
            </a:r>
            <a:r>
              <a:rPr lang="en-US" dirty="0" smtClean="0"/>
              <a:t>” </a:t>
            </a:r>
            <a:r>
              <a:rPr lang="en-US" dirty="0" err="1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phu</a:t>
            </a:r>
            <a:r>
              <a:rPr lang="en-US" dirty="0" smtClean="0"/>
              <a:t>́  , nó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gồm</a:t>
            </a:r>
            <a:r>
              <a:rPr lang="en-US" dirty="0" smtClean="0"/>
              <a:t> : </a:t>
            </a:r>
            <a:r>
              <a:rPr lang="en-US" dirty="0" err="1" smtClean="0"/>
              <a:t>Nhiều</a:t>
            </a:r>
            <a:r>
              <a:rPr lang="en-US" dirty="0" smtClean="0"/>
              <a:t> </a:t>
            </a:r>
            <a:r>
              <a:rPr lang="en-US" dirty="0" err="1" smtClean="0"/>
              <a:t>tầng</a:t>
            </a:r>
            <a:r>
              <a:rPr lang="en-US" dirty="0" smtClean="0"/>
              <a:t> </a:t>
            </a:r>
            <a:r>
              <a:rPr lang="en-US" dirty="0" err="1" smtClean="0"/>
              <a:t>nấc</a:t>
            </a:r>
            <a:r>
              <a:rPr lang="en-US" dirty="0" smtClean="0"/>
              <a:t> , </a:t>
            </a:r>
            <a:r>
              <a:rPr lang="en-US" dirty="0" err="1" smtClean="0"/>
              <a:t>nhiều</a:t>
            </a:r>
            <a:r>
              <a:rPr lang="en-US" dirty="0" smtClean="0"/>
              <a:t> </a:t>
            </a:r>
            <a:r>
              <a:rPr lang="en-US" dirty="0" err="1" smtClean="0"/>
              <a:t>cấp</a:t>
            </a:r>
            <a:r>
              <a:rPr lang="en-US" dirty="0" smtClean="0"/>
              <a:t> </a:t>
            </a:r>
            <a:r>
              <a:rPr lang="en-US" dirty="0" err="1" smtClean="0"/>
              <a:t>đô</a:t>
            </a:r>
            <a:r>
              <a:rPr lang="en-US" dirty="0" smtClean="0"/>
              <a:t>̣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hê</a:t>
            </a:r>
            <a:r>
              <a:rPr lang="en-US" dirty="0" smtClean="0"/>
              <a:t>̣ qua </a:t>
            </a:r>
            <a:r>
              <a:rPr lang="en-US" dirty="0" err="1" smtClean="0"/>
              <a:t>lại</a:t>
            </a:r>
            <a:r>
              <a:rPr lang="en-US" dirty="0" smtClean="0"/>
              <a:t> </a:t>
            </a:r>
            <a:r>
              <a:rPr lang="en-US" dirty="0" err="1" smtClean="0"/>
              <a:t>giữa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thành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bô</a:t>
            </a:r>
            <a:r>
              <a:rPr lang="en-US" dirty="0" smtClean="0"/>
              <a:t>̣ </a:t>
            </a:r>
            <a:r>
              <a:rPr lang="en-US" dirty="0" err="1" smtClean="0"/>
              <a:t>phận</a:t>
            </a:r>
            <a:r>
              <a:rPr lang="en-US" dirty="0" smtClean="0"/>
              <a:t>,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lực</a:t>
            </a:r>
            <a:r>
              <a:rPr lang="en-US" dirty="0" smtClean="0"/>
              <a:t> </a:t>
            </a:r>
            <a:r>
              <a:rPr lang="en-US" dirty="0" err="1" smtClean="0"/>
              <a:t>lượng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̃ </a:t>
            </a:r>
            <a:r>
              <a:rPr lang="en-US" dirty="0" err="1" smtClean="0"/>
              <a:t>hội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tộc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̀ </a:t>
            </a:r>
            <a:r>
              <a:rPr lang="en-US" dirty="0" err="1" smtClean="0"/>
              <a:t>nho</a:t>
            </a:r>
            <a:r>
              <a:rPr lang="en-US" dirty="0" smtClean="0"/>
              <a:t>̉ </a:t>
            </a:r>
            <a:r>
              <a:rPr lang="en-US" dirty="0" err="1" smtClean="0"/>
              <a:t>đến</a:t>
            </a:r>
            <a:r>
              <a:rPr lang="en-US" dirty="0" smtClean="0"/>
              <a:t> </a:t>
            </a:r>
            <a:r>
              <a:rPr lang="en-US" dirty="0" err="1" smtClean="0"/>
              <a:t>lớn</a:t>
            </a:r>
            <a:r>
              <a:rPr lang="en-US" dirty="0" smtClean="0"/>
              <a:t>, </a:t>
            </a:r>
            <a:r>
              <a:rPr lang="en-US" dirty="0" err="1" smtClean="0"/>
              <a:t>tư</a:t>
            </a:r>
            <a:r>
              <a:rPr lang="en-US" dirty="0" smtClean="0"/>
              <a:t>̀ </a:t>
            </a:r>
            <a:r>
              <a:rPr lang="en-US" dirty="0" err="1" smtClean="0"/>
              <a:t>thấp</a:t>
            </a:r>
            <a:r>
              <a:rPr lang="en-US" dirty="0" smtClean="0"/>
              <a:t> </a:t>
            </a:r>
            <a:r>
              <a:rPr lang="en-US" dirty="0" err="1" smtClean="0"/>
              <a:t>đến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 smtClean="0"/>
              <a:t>tư</a:t>
            </a:r>
            <a:r>
              <a:rPr lang="en-US" dirty="0" smtClean="0"/>
              <a:t>̀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ngoài</a:t>
            </a:r>
            <a:r>
              <a:rPr lang="en-US" dirty="0" smtClean="0"/>
              <a:t>, </a:t>
            </a:r>
            <a:r>
              <a:rPr lang="en-US" dirty="0" err="1" smtClean="0"/>
              <a:t>tư</a:t>
            </a:r>
            <a:r>
              <a:rPr lang="en-US" dirty="0" smtClean="0"/>
              <a:t>̀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xuống</a:t>
            </a:r>
            <a:r>
              <a:rPr lang="en-US" dirty="0" smtClean="0"/>
              <a:t> </a:t>
            </a:r>
            <a:r>
              <a:rPr lang="en-US" dirty="0" err="1" smtClean="0"/>
              <a:t>dưới</a:t>
            </a:r>
            <a:r>
              <a:rPr lang="en-US" dirty="0" smtClean="0"/>
              <a:t>…. </a:t>
            </a:r>
          </a:p>
          <a:p>
            <a:r>
              <a:rPr lang="en-US" dirty="0" err="1" smtClean="0"/>
              <a:t>Hô</a:t>
            </a:r>
            <a:r>
              <a:rPr lang="en-US" dirty="0" smtClean="0"/>
              <a:t>̀ chí minh </a:t>
            </a:r>
            <a:r>
              <a:rPr lang="en-US" dirty="0" err="1" smtClean="0"/>
              <a:t>đa</a:t>
            </a:r>
            <a:r>
              <a:rPr lang="en-US" dirty="0" smtClean="0"/>
              <a:t>̃ </a:t>
            </a:r>
            <a:r>
              <a:rPr lang="en-US" dirty="0" err="1" smtClean="0"/>
              <a:t>nhiều</a:t>
            </a:r>
            <a:r>
              <a:rPr lang="en-US" dirty="0" smtClean="0"/>
              <a:t> </a:t>
            </a:r>
            <a:r>
              <a:rPr lang="en-US" dirty="0" err="1" smtClean="0"/>
              <a:t>lần</a:t>
            </a:r>
            <a:r>
              <a:rPr lang="en-US" dirty="0" smtClean="0"/>
              <a:t> </a:t>
            </a:r>
            <a:r>
              <a:rPr lang="en-US" dirty="0" err="1" smtClean="0"/>
              <a:t>nói</a:t>
            </a:r>
            <a:r>
              <a:rPr lang="en-US" dirty="0" smtClean="0"/>
              <a:t>: “</a:t>
            </a:r>
            <a:r>
              <a:rPr lang="en-US" dirty="0" err="1" smtClean="0"/>
              <a:t>Đoàn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ta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những</a:t>
            </a:r>
            <a:r>
              <a:rPr lang="en-US" dirty="0" smtClean="0"/>
              <a:t> </a:t>
            </a:r>
            <a:r>
              <a:rPr lang="en-US" dirty="0" err="1" smtClean="0"/>
              <a:t>rộng</a:t>
            </a:r>
            <a:r>
              <a:rPr lang="en-US" dirty="0" smtClean="0"/>
              <a:t> </a:t>
            </a:r>
            <a:r>
              <a:rPr lang="en-US" dirty="0" err="1" smtClean="0"/>
              <a:t>rãi</a:t>
            </a:r>
            <a:r>
              <a:rPr lang="en-US" dirty="0" smtClean="0"/>
              <a:t> mà </a:t>
            </a:r>
            <a:r>
              <a:rPr lang="en-US" dirty="0" err="1" smtClean="0"/>
              <a:t>còn</a:t>
            </a:r>
            <a:r>
              <a:rPr lang="en-US" dirty="0" smtClean="0"/>
              <a:t> </a:t>
            </a:r>
            <a:r>
              <a:rPr lang="en-US" dirty="0" err="1" smtClean="0"/>
              <a:t>đoàn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dài</a:t>
            </a:r>
            <a:r>
              <a:rPr lang="en-US" dirty="0" smtClean="0"/>
              <a:t>… Ta </a:t>
            </a:r>
            <a:r>
              <a:rPr lang="en-US" dirty="0" err="1" smtClean="0"/>
              <a:t>đấu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đoàn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đê</a:t>
            </a:r>
            <a:r>
              <a:rPr lang="en-US" dirty="0" smtClean="0"/>
              <a:t>̉ </a:t>
            </a:r>
            <a:r>
              <a:rPr lang="en-US" dirty="0" err="1" smtClean="0"/>
              <a:t>dấu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thống</a:t>
            </a:r>
            <a:r>
              <a:rPr lang="en-US" dirty="0" smtClean="0"/>
              <a:t> </a:t>
            </a:r>
            <a:r>
              <a:rPr lang="en-US" dirty="0" err="1" smtClean="0"/>
              <a:t>nhất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độc</a:t>
            </a:r>
            <a:r>
              <a:rPr lang="en-US" dirty="0" smtClean="0"/>
              <a:t> </a:t>
            </a:r>
            <a:r>
              <a:rPr lang="en-US" dirty="0" err="1" smtClean="0"/>
              <a:t>lập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̉ </a:t>
            </a:r>
            <a:r>
              <a:rPr lang="en-US" dirty="0" err="1" smtClean="0"/>
              <a:t>quốc</a:t>
            </a:r>
            <a:r>
              <a:rPr lang="en-US" dirty="0" smtClean="0"/>
              <a:t>, ta </a:t>
            </a:r>
            <a:r>
              <a:rPr lang="en-US" dirty="0" err="1" smtClean="0"/>
              <a:t>còn</a:t>
            </a:r>
            <a:r>
              <a:rPr lang="en-US" dirty="0" smtClean="0"/>
              <a:t> </a:t>
            </a:r>
            <a:r>
              <a:rPr lang="en-US" dirty="0" err="1" smtClean="0"/>
              <a:t>phải</a:t>
            </a:r>
            <a:r>
              <a:rPr lang="en-US" dirty="0" smtClean="0"/>
              <a:t> </a:t>
            </a:r>
            <a:r>
              <a:rPr lang="en-US" dirty="0" err="1" smtClean="0"/>
              <a:t>đoàn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đê</a:t>
            </a:r>
            <a:r>
              <a:rPr lang="en-US" dirty="0" smtClean="0"/>
              <a:t>̉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dựng</a:t>
            </a:r>
            <a:r>
              <a:rPr lang="en-US" dirty="0" smtClean="0"/>
              <a:t> </a:t>
            </a:r>
            <a:r>
              <a:rPr lang="en-US" dirty="0" err="1" smtClean="0"/>
              <a:t>nước</a:t>
            </a:r>
            <a:r>
              <a:rPr lang="en-US" dirty="0" smtClean="0"/>
              <a:t> </a:t>
            </a:r>
            <a:r>
              <a:rPr lang="en-US" dirty="0" err="1" smtClean="0"/>
              <a:t>nha</a:t>
            </a:r>
            <a:r>
              <a:rPr lang="en-US" dirty="0" smtClean="0"/>
              <a:t>̀.. Ai có </a:t>
            </a:r>
            <a:r>
              <a:rPr lang="en-US" dirty="0" err="1" smtClean="0"/>
              <a:t>tài</a:t>
            </a:r>
            <a:r>
              <a:rPr lang="en-US" dirty="0" smtClean="0"/>
              <a:t>, có </a:t>
            </a:r>
            <a:r>
              <a:rPr lang="en-US" dirty="0" err="1" smtClean="0"/>
              <a:t>đức</a:t>
            </a:r>
            <a:r>
              <a:rPr lang="en-US" dirty="0" smtClean="0"/>
              <a:t> , có </a:t>
            </a:r>
            <a:r>
              <a:rPr lang="en-US" dirty="0" err="1" smtClean="0"/>
              <a:t>lòng</a:t>
            </a:r>
            <a:r>
              <a:rPr lang="en-US" dirty="0" smtClean="0"/>
              <a:t> </a:t>
            </a:r>
            <a:r>
              <a:rPr lang="en-US" dirty="0" err="1" smtClean="0"/>
              <a:t>phụng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̣ </a:t>
            </a:r>
            <a:r>
              <a:rPr lang="en-US" dirty="0" err="1" smtClean="0"/>
              <a:t>tô</a:t>
            </a:r>
            <a:r>
              <a:rPr lang="en-US" dirty="0" smtClean="0"/>
              <a:t>̉ </a:t>
            </a:r>
            <a:r>
              <a:rPr lang="en-US" dirty="0" err="1" smtClean="0"/>
              <a:t>quốc</a:t>
            </a:r>
            <a:r>
              <a:rPr lang="en-US" dirty="0" smtClean="0"/>
              <a:t>, </a:t>
            </a:r>
            <a:r>
              <a:rPr lang="en-US" dirty="0" err="1" smtClean="0"/>
              <a:t>phụng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̣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̀ ta </a:t>
            </a:r>
            <a:r>
              <a:rPr lang="en-US" dirty="0" err="1" smtClean="0"/>
              <a:t>đoàn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với</a:t>
            </a:r>
            <a:r>
              <a:rPr lang="en-US" dirty="0" smtClean="0"/>
              <a:t> họ”. </a:t>
            </a:r>
            <a:r>
              <a:rPr lang="en-US" dirty="0" err="1" smtClean="0"/>
              <a:t>Tư</a:t>
            </a:r>
            <a:r>
              <a:rPr lang="en-US" dirty="0" smtClean="0"/>
              <a:t>̀ “ta” ở </a:t>
            </a:r>
            <a:r>
              <a:rPr lang="en-US" dirty="0" err="1" smtClean="0"/>
              <a:t>đây</a:t>
            </a:r>
            <a:r>
              <a:rPr lang="en-US" dirty="0" smtClean="0"/>
              <a:t> là </a:t>
            </a:r>
            <a:r>
              <a:rPr lang="en-US" dirty="0" err="1" smtClean="0"/>
              <a:t>chu</a:t>
            </a:r>
            <a:r>
              <a:rPr lang="en-US" dirty="0" smtClean="0"/>
              <a:t>̉ </a:t>
            </a:r>
            <a:r>
              <a:rPr lang="en-US" dirty="0" err="1" smtClean="0"/>
              <a:t>thê</a:t>
            </a:r>
            <a:r>
              <a:rPr lang="en-US" dirty="0" smtClean="0"/>
              <a:t>̉ </a:t>
            </a:r>
            <a:r>
              <a:rPr lang="en-US" dirty="0" err="1" smtClean="0"/>
              <a:t>vừa</a:t>
            </a:r>
            <a:r>
              <a:rPr lang="en-US" dirty="0" smtClean="0"/>
              <a:t> là </a:t>
            </a:r>
            <a:r>
              <a:rPr lang="en-US" dirty="0" err="1" smtClean="0"/>
              <a:t>Đảng</a:t>
            </a:r>
            <a:r>
              <a:rPr lang="en-US" dirty="0" smtClean="0"/>
              <a:t> </a:t>
            </a:r>
            <a:r>
              <a:rPr lang="en-US" dirty="0" err="1" smtClean="0"/>
              <a:t>cộng</a:t>
            </a:r>
            <a:r>
              <a:rPr lang="en-US" dirty="0" smtClean="0"/>
              <a:t> </a:t>
            </a:r>
            <a:r>
              <a:rPr lang="en-US" dirty="0" err="1" smtClean="0"/>
              <a:t>sản</a:t>
            </a:r>
            <a:r>
              <a:rPr lang="en-US" dirty="0" smtClean="0"/>
              <a:t> </a:t>
            </a:r>
            <a:r>
              <a:rPr lang="en-US" dirty="0" err="1" smtClean="0"/>
              <a:t>Việt</a:t>
            </a:r>
            <a:r>
              <a:rPr lang="en-US" dirty="0" smtClean="0"/>
              <a:t> Nam </a:t>
            </a:r>
            <a:r>
              <a:rPr lang="en-US" dirty="0" err="1" smtClean="0"/>
              <a:t>nói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, </a:t>
            </a:r>
            <a:r>
              <a:rPr lang="en-US" dirty="0" err="1" smtClean="0"/>
              <a:t>vừa</a:t>
            </a:r>
            <a:r>
              <a:rPr lang="en-US" dirty="0" smtClean="0"/>
              <a:t> là </a:t>
            </a:r>
            <a:r>
              <a:rPr lang="en-US" dirty="0" err="1" smtClean="0"/>
              <a:t>mọi</a:t>
            </a:r>
            <a:r>
              <a:rPr lang="en-US" dirty="0" smtClean="0"/>
              <a:t> </a:t>
            </a:r>
            <a:r>
              <a:rPr lang="en-US" dirty="0" err="1" smtClean="0"/>
              <a:t>người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Việt</a:t>
            </a:r>
            <a:r>
              <a:rPr lang="en-US" dirty="0" smtClean="0"/>
              <a:t> Nam </a:t>
            </a:r>
            <a:r>
              <a:rPr lang="en-US" dirty="0" err="1" smtClean="0"/>
              <a:t>nói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2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Người</a:t>
            </a:r>
            <a:r>
              <a:rPr lang="en-US" dirty="0" smtClean="0"/>
              <a:t> </a:t>
            </a:r>
            <a:r>
              <a:rPr lang="en-US" dirty="0" err="1" smtClean="0"/>
              <a:t>còn</a:t>
            </a:r>
            <a:r>
              <a:rPr lang="en-US" dirty="0" smtClean="0"/>
              <a:t> chỉ </a:t>
            </a:r>
            <a:r>
              <a:rPr lang="en-US" dirty="0" err="1" smtClean="0"/>
              <a:t>ro</a:t>
            </a:r>
            <a:r>
              <a:rPr lang="en-US" dirty="0" smtClean="0"/>
              <a:t>̃ m </a:t>
            </a:r>
            <a:r>
              <a:rPr lang="en-US" dirty="0" err="1" smtClean="0"/>
              <a:t>trong</a:t>
            </a:r>
            <a:r>
              <a:rPr lang="en-US" dirty="0" smtClean="0"/>
              <a:t> quá </a:t>
            </a:r>
            <a:r>
              <a:rPr lang="en-US" dirty="0" err="1" smtClean="0"/>
              <a:t>trình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dựng</a:t>
            </a:r>
            <a:r>
              <a:rPr lang="en-US" dirty="0" smtClean="0"/>
              <a:t> </a:t>
            </a:r>
            <a:r>
              <a:rPr lang="en-US" dirty="0" err="1" smtClean="0"/>
              <a:t>khối</a:t>
            </a:r>
            <a:r>
              <a:rPr lang="en-US" dirty="0" smtClean="0"/>
              <a:t> </a:t>
            </a:r>
            <a:r>
              <a:rPr lang="en-US" dirty="0" err="1" smtClean="0"/>
              <a:t>đại</a:t>
            </a:r>
            <a:r>
              <a:rPr lang="en-US" dirty="0" smtClean="0"/>
              <a:t> </a:t>
            </a:r>
            <a:r>
              <a:rPr lang="en-US" dirty="0" err="1" smtClean="0"/>
              <a:t>đoàn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toàn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phải</a:t>
            </a:r>
            <a:r>
              <a:rPr lang="en-US" dirty="0" smtClean="0"/>
              <a:t> </a:t>
            </a:r>
            <a:r>
              <a:rPr lang="en-US" dirty="0" err="1" smtClean="0"/>
              <a:t>đứng</a:t>
            </a:r>
            <a:r>
              <a:rPr lang="en-US" dirty="0" smtClean="0"/>
              <a:t> </a:t>
            </a:r>
            <a:r>
              <a:rPr lang="en-US" dirty="0" err="1" smtClean="0"/>
              <a:t>vững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lập</a:t>
            </a:r>
            <a:r>
              <a:rPr lang="en-US" dirty="0" smtClean="0"/>
              <a:t> </a:t>
            </a:r>
            <a:r>
              <a:rPr lang="en-US" dirty="0" err="1" smtClean="0"/>
              <a:t>trường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cấp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. </a:t>
            </a:r>
            <a:r>
              <a:rPr lang="en-US" dirty="0" err="1" smtClean="0"/>
              <a:t>Giải</a:t>
            </a:r>
            <a:r>
              <a:rPr lang="en-US" dirty="0" smtClean="0"/>
              <a:t> </a:t>
            </a:r>
            <a:r>
              <a:rPr lang="en-US" dirty="0" err="1" smtClean="0"/>
              <a:t>quyết</a:t>
            </a:r>
            <a:r>
              <a:rPr lang="en-US" dirty="0" smtClean="0"/>
              <a:t> </a:t>
            </a:r>
            <a:r>
              <a:rPr lang="en-US" dirty="0" err="1" smtClean="0"/>
              <a:t>hài</a:t>
            </a:r>
            <a:r>
              <a:rPr lang="en-US" dirty="0" smtClean="0"/>
              <a:t> </a:t>
            </a:r>
            <a:r>
              <a:rPr lang="en-US" dirty="0" err="1" smtClean="0"/>
              <a:t>hòa</a:t>
            </a:r>
            <a:r>
              <a:rPr lang="en-US" dirty="0" smtClean="0"/>
              <a:t> </a:t>
            </a:r>
            <a:r>
              <a:rPr lang="en-US" dirty="0" err="1" smtClean="0"/>
              <a:t>mối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hê</a:t>
            </a:r>
            <a:r>
              <a:rPr lang="en-US" dirty="0" smtClean="0"/>
              <a:t>̣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cấp</a:t>
            </a:r>
            <a:r>
              <a:rPr lang="en-US" dirty="0" smtClean="0"/>
              <a:t> –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tộc</a:t>
            </a:r>
            <a:r>
              <a:rPr lang="en-US" dirty="0" smtClean="0"/>
              <a:t> </a:t>
            </a:r>
            <a:r>
              <a:rPr lang="en-US" dirty="0" err="1" smtClean="0"/>
              <a:t>đê</a:t>
            </a:r>
            <a:r>
              <a:rPr lang="en-US" dirty="0" smtClean="0"/>
              <a:t>̉ </a:t>
            </a:r>
            <a:r>
              <a:rPr lang="en-US" dirty="0" err="1" smtClean="0"/>
              <a:t>tập</a:t>
            </a:r>
            <a:r>
              <a:rPr lang="en-US" dirty="0" smtClean="0"/>
              <a:t> </a:t>
            </a:r>
            <a:r>
              <a:rPr lang="en-US" dirty="0" err="1" smtClean="0"/>
              <a:t>hợp</a:t>
            </a:r>
            <a:r>
              <a:rPr lang="en-US" dirty="0" smtClean="0"/>
              <a:t> </a:t>
            </a:r>
            <a:r>
              <a:rPr lang="en-US" dirty="0" err="1" smtClean="0"/>
              <a:t>lực</a:t>
            </a:r>
            <a:r>
              <a:rPr lang="en-US" dirty="0" smtClean="0"/>
              <a:t> </a:t>
            </a:r>
            <a:r>
              <a:rPr lang="en-US" dirty="0" err="1" smtClean="0"/>
              <a:t>lượng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phép</a:t>
            </a:r>
            <a:r>
              <a:rPr lang="en-US" dirty="0" smtClean="0"/>
              <a:t> </a:t>
            </a:r>
            <a:r>
              <a:rPr lang="en-US" dirty="0" err="1" smtClean="0"/>
              <a:t>bo</a:t>
            </a:r>
            <a:r>
              <a:rPr lang="en-US" dirty="0" smtClean="0"/>
              <a:t>̉ </a:t>
            </a:r>
            <a:r>
              <a:rPr lang="en-US" dirty="0" err="1" smtClean="0"/>
              <a:t>sót</a:t>
            </a:r>
            <a:r>
              <a:rPr lang="en-US" dirty="0" smtClean="0"/>
              <a:t> </a:t>
            </a:r>
            <a:r>
              <a:rPr lang="en-US" dirty="0" err="1" smtClean="0"/>
              <a:t>một</a:t>
            </a:r>
            <a:r>
              <a:rPr lang="en-US" dirty="0" smtClean="0"/>
              <a:t> </a:t>
            </a:r>
            <a:r>
              <a:rPr lang="en-US" dirty="0" err="1" smtClean="0"/>
              <a:t>lực</a:t>
            </a:r>
            <a:r>
              <a:rPr lang="en-US" dirty="0" smtClean="0"/>
              <a:t> </a:t>
            </a:r>
            <a:r>
              <a:rPr lang="en-US" dirty="0" err="1" smtClean="0"/>
              <a:t>lượng</a:t>
            </a:r>
            <a:r>
              <a:rPr lang="en-US" dirty="0" smtClean="0"/>
              <a:t> </a:t>
            </a:r>
            <a:r>
              <a:rPr lang="en-US" dirty="0" err="1" smtClean="0"/>
              <a:t>nào</a:t>
            </a:r>
            <a:r>
              <a:rPr lang="en-US" dirty="0" smtClean="0"/>
              <a:t>, </a:t>
            </a:r>
            <a:r>
              <a:rPr lang="en-US" dirty="0" err="1" smtClean="0"/>
              <a:t>miễn</a:t>
            </a:r>
            <a:r>
              <a:rPr lang="en-US" dirty="0" smtClean="0"/>
              <a:t> là </a:t>
            </a:r>
            <a:r>
              <a:rPr lang="en-US" dirty="0" err="1" smtClean="0"/>
              <a:t>lực</a:t>
            </a:r>
            <a:r>
              <a:rPr lang="en-US" dirty="0" smtClean="0"/>
              <a:t> </a:t>
            </a:r>
            <a:r>
              <a:rPr lang="en-US" dirty="0" err="1" smtClean="0"/>
              <a:t>lượng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́ có </a:t>
            </a:r>
            <a:r>
              <a:rPr lang="en-US" dirty="0" err="1" smtClean="0"/>
              <a:t>lòng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thành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sẵn</a:t>
            </a:r>
            <a:r>
              <a:rPr lang="en-US" dirty="0" smtClean="0"/>
              <a:t> </a:t>
            </a:r>
            <a:r>
              <a:rPr lang="en-US" dirty="0" err="1" smtClean="0"/>
              <a:t>sàng</a:t>
            </a:r>
            <a:r>
              <a:rPr lang="en-US" dirty="0" smtClean="0"/>
              <a:t> </a:t>
            </a:r>
            <a:r>
              <a:rPr lang="en-US" dirty="0" err="1" smtClean="0"/>
              <a:t>phục</a:t>
            </a:r>
            <a:r>
              <a:rPr lang="en-US" dirty="0" smtClean="0"/>
              <a:t> vụ </a:t>
            </a:r>
            <a:r>
              <a:rPr lang="en-US" dirty="0" err="1" smtClean="0"/>
              <a:t>tô</a:t>
            </a:r>
            <a:r>
              <a:rPr lang="en-US" dirty="0" smtClean="0"/>
              <a:t>̉ </a:t>
            </a:r>
            <a:r>
              <a:rPr lang="en-US" dirty="0" err="1" smtClean="0"/>
              <a:t>quốc</a:t>
            </a:r>
            <a:r>
              <a:rPr lang="en-US" dirty="0" smtClean="0"/>
              <a:t> , </a:t>
            </a:r>
            <a:r>
              <a:rPr lang="en-US" dirty="0" err="1" smtClean="0"/>
              <a:t>không</a:t>
            </a:r>
            <a:r>
              <a:rPr lang="en-US" dirty="0" smtClean="0"/>
              <a:t> là </a:t>
            </a:r>
            <a:r>
              <a:rPr lang="en-US" dirty="0" err="1" smtClean="0"/>
              <a:t>việt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phản</a:t>
            </a:r>
            <a:r>
              <a:rPr lang="en-US" dirty="0" smtClean="0"/>
              <a:t> </a:t>
            </a:r>
            <a:r>
              <a:rPr lang="en-US" dirty="0" err="1" smtClean="0"/>
              <a:t>bội</a:t>
            </a:r>
            <a:r>
              <a:rPr lang="en-US" dirty="0" smtClean="0"/>
              <a:t> </a:t>
            </a:r>
            <a:r>
              <a:rPr lang="en-US" dirty="0" err="1" smtClean="0"/>
              <a:t>lại</a:t>
            </a:r>
            <a:r>
              <a:rPr lang="en-US" dirty="0" smtClean="0"/>
              <a:t> </a:t>
            </a:r>
            <a:r>
              <a:rPr lang="en-US" dirty="0" err="1" smtClean="0"/>
              <a:t>quyền</a:t>
            </a:r>
            <a:r>
              <a:rPr lang="en-US" dirty="0" smtClean="0"/>
              <a:t> </a:t>
            </a:r>
            <a:r>
              <a:rPr lang="en-US" dirty="0" err="1" smtClean="0"/>
              <a:t>lợi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 - là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72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2768600" cy="4351338"/>
          </a:xfrm>
        </p:spPr>
        <p:txBody>
          <a:bodyPr/>
          <a:lstStyle/>
          <a:p>
            <a:r>
              <a:rPr lang="en-US" dirty="0" err="1"/>
              <a:t>Với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thần</a:t>
            </a:r>
            <a:r>
              <a:rPr lang="en-US" dirty="0"/>
              <a:t> </a:t>
            </a:r>
            <a:r>
              <a:rPr lang="en-US" dirty="0" err="1"/>
              <a:t>đoàn</a:t>
            </a:r>
            <a:r>
              <a:rPr lang="en-US" dirty="0"/>
              <a:t> </a:t>
            </a:r>
            <a:r>
              <a:rPr lang="en-US" dirty="0" err="1"/>
              <a:t>kết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vậy</a:t>
            </a:r>
            <a:r>
              <a:rPr lang="en-US" dirty="0"/>
              <a:t>, </a:t>
            </a:r>
            <a:r>
              <a:rPr lang="en-US" dirty="0" err="1"/>
              <a:t>Hô</a:t>
            </a:r>
            <a:r>
              <a:rPr lang="en-US" dirty="0"/>
              <a:t>̀ Chí Minh </a:t>
            </a:r>
            <a:r>
              <a:rPr lang="en-US" dirty="0" err="1"/>
              <a:t>đa</a:t>
            </a:r>
            <a:r>
              <a:rPr lang="en-US" dirty="0"/>
              <a:t>̃ </a:t>
            </a:r>
            <a:r>
              <a:rPr lang="en-US" dirty="0" err="1"/>
              <a:t>định</a:t>
            </a:r>
            <a:r>
              <a:rPr lang="en-US" dirty="0"/>
              <a:t> </a:t>
            </a:r>
            <a:r>
              <a:rPr lang="en-US" dirty="0" err="1"/>
              <a:t>hướng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việc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dựng</a:t>
            </a:r>
            <a:r>
              <a:rPr lang="en-US" dirty="0"/>
              <a:t> </a:t>
            </a:r>
            <a:r>
              <a:rPr lang="en-US" dirty="0" err="1"/>
              <a:t>khối</a:t>
            </a:r>
            <a:r>
              <a:rPr lang="en-US" dirty="0"/>
              <a:t> </a:t>
            </a:r>
            <a:r>
              <a:rPr lang="en-US" dirty="0" err="1"/>
              <a:t>đại</a:t>
            </a:r>
            <a:r>
              <a:rPr lang="en-US" dirty="0"/>
              <a:t> </a:t>
            </a:r>
            <a:r>
              <a:rPr lang="en-US" dirty="0" err="1"/>
              <a:t>đoàn</a:t>
            </a:r>
            <a:r>
              <a:rPr lang="en-US" dirty="0"/>
              <a:t> </a:t>
            </a:r>
            <a:r>
              <a:rPr lang="en-US" dirty="0" err="1"/>
              <a:t>kết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tộc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suốt</a:t>
            </a:r>
            <a:r>
              <a:rPr lang="en-US" dirty="0"/>
              <a:t> </a:t>
            </a:r>
            <a:r>
              <a:rPr lang="en-US" dirty="0" err="1"/>
              <a:t>tiến</a:t>
            </a:r>
            <a:r>
              <a:rPr lang="en-US" dirty="0"/>
              <a:t> </a:t>
            </a:r>
            <a:r>
              <a:rPr lang="en-US" dirty="0" err="1"/>
              <a:t>trình</a:t>
            </a:r>
            <a:r>
              <a:rPr lang="en-US" dirty="0"/>
              <a:t> </a:t>
            </a:r>
            <a:r>
              <a:rPr lang="en-US" dirty="0" err="1"/>
              <a:t>cách</a:t>
            </a:r>
            <a:r>
              <a:rPr lang="en-US" dirty="0"/>
              <a:t> </a:t>
            </a:r>
            <a:r>
              <a:rPr lang="en-US" dirty="0" err="1"/>
              <a:t>mạng</a:t>
            </a:r>
            <a:r>
              <a:rPr lang="en-US" dirty="0"/>
              <a:t> </a:t>
            </a:r>
            <a:r>
              <a:rPr lang="en-US" dirty="0" err="1"/>
              <a:t>việt</a:t>
            </a:r>
            <a:r>
              <a:rPr lang="en-US" dirty="0"/>
              <a:t> </a:t>
            </a:r>
            <a:r>
              <a:rPr lang="en-US" dirty="0" err="1" smtClean="0"/>
              <a:t>nam</a:t>
            </a:r>
            <a:r>
              <a:rPr lang="en-US" dirty="0"/>
              <a:t>: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9768730"/>
              </p:ext>
            </p:extLst>
          </p:nvPr>
        </p:nvGraphicFramePr>
        <p:xfrm>
          <a:off x="3886200" y="1825625"/>
          <a:ext cx="79121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537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Vai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trò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của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đại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4900" b="1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đoàn</a:t>
            </a:r>
            <a:r>
              <a:rPr lang="en-US" sz="4900" b="1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4900" b="1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kết</a:t>
            </a:r>
            <a:r>
              <a:rPr lang="en-US" sz="4900" b="1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4900" b="1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dân</a:t>
            </a:r>
            <a:r>
              <a:rPr lang="en-US" sz="4900" b="1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4900" b="1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tộc</a:t>
            </a:r>
            <a:r>
              <a:rPr lang="en-US" sz="4900" b="1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trong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sự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nghiệp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cách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mạng</a:t>
            </a:r>
            <a:endParaRPr lang="vi-VN" dirty="0">
              <a:latin typeface="SF Pro Text" panose="00000700000000000000" pitchFamily="2" charset="0"/>
              <a:ea typeface="SF Pro Text" panose="000007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Đại</a:t>
            </a:r>
            <a:r>
              <a:rPr lang="en-US" sz="3600" b="1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3600" b="1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đoàn</a:t>
            </a:r>
            <a:r>
              <a:rPr lang="en-US" sz="3600" b="1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3600" b="1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kết</a:t>
            </a:r>
            <a:r>
              <a:rPr lang="en-US" sz="3600" b="1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3600" b="1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dân</a:t>
            </a:r>
            <a:r>
              <a:rPr lang="en-US" sz="3600" b="1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3600" b="1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tộc</a:t>
            </a:r>
            <a:r>
              <a:rPr lang="en-US" sz="3600" b="1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là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vấn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đề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có ý nghĩa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chiến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lược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quyết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định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thành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công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của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cách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mạng</a:t>
            </a:r>
            <a:endParaRPr lang="en-US" sz="2400" dirty="0" smtClean="0">
              <a:latin typeface="SF Pro Text" panose="00000700000000000000" pitchFamily="2" charset="0"/>
              <a:ea typeface="SF Pro Text" panose="00000700000000000000" pitchFamily="2" charset="0"/>
            </a:endParaRPr>
          </a:p>
          <a:p>
            <a:r>
              <a:rPr lang="en-US" sz="3200" b="1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Đại</a:t>
            </a:r>
            <a:r>
              <a:rPr lang="en-US" sz="3200" b="1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3200" b="1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đoàn</a:t>
            </a:r>
            <a:r>
              <a:rPr lang="en-US" sz="3200" b="1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3200" b="1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kết</a:t>
            </a:r>
            <a:r>
              <a:rPr lang="en-US" sz="3200" b="1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3200" b="1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dân</a:t>
            </a:r>
            <a:r>
              <a:rPr lang="en-US" sz="3200" b="1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3200" b="1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tộc</a:t>
            </a:r>
            <a:r>
              <a:rPr lang="en-US" sz="3200" b="1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là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mục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tiêu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,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nhiệm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vụ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hàng đầu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của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Đảng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của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dân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tộc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.</a:t>
            </a:r>
          </a:p>
          <a:p>
            <a:endParaRPr lang="vi-VN" dirty="0">
              <a:latin typeface="SF Pro Text" panose="00000700000000000000" pitchFamily="2" charset="0"/>
              <a:ea typeface="SF Pro Text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81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cách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minh chỉ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thôi chưa </a:t>
            </a:r>
            <a:r>
              <a:rPr lang="en-US" dirty="0" err="1" smtClean="0"/>
              <a:t>đủ</a:t>
            </a:r>
            <a:endParaRPr lang="en-US" dirty="0" smtClean="0"/>
          </a:p>
          <a:p>
            <a:pPr lvl="2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và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để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tộc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sz="2400" dirty="0" smtClean="0"/>
              <a:t>Do vậy, </a:t>
            </a:r>
            <a:r>
              <a:rPr lang="en-US" dirty="0" smtClean="0"/>
              <a:t>trong </a:t>
            </a:r>
            <a:r>
              <a:rPr lang="en-US" dirty="0" err="1" smtClean="0"/>
              <a:t>tư</a:t>
            </a:r>
            <a:r>
              <a:rPr lang="en-US" dirty="0" smtClean="0"/>
              <a:t> tưởng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Minh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tộc</a:t>
            </a:r>
            <a:r>
              <a:rPr lang="en-US" dirty="0" smtClean="0"/>
              <a:t> là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nghĩa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, cơ </a:t>
            </a:r>
            <a:r>
              <a:rPr lang="en-US" dirty="0" err="1" smtClean="0"/>
              <a:t>bản</a:t>
            </a:r>
            <a:r>
              <a:rPr lang="en-US" dirty="0" smtClean="0"/>
              <a:t> và 		</a:t>
            </a:r>
            <a:r>
              <a:rPr lang="en-US" dirty="0" err="1" smtClean="0"/>
              <a:t>nhất</a:t>
            </a:r>
            <a:r>
              <a:rPr lang="en-US" dirty="0" smtClean="0"/>
              <a:t> quán,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và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suốt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cách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24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/>
            </a:r>
            <a:br>
              <a:rPr lang="vi-VN" dirty="0" smtClean="0"/>
            </a:br>
            <a:endParaRPr lang="vi-VN" dirty="0">
              <a:latin typeface="SF Pro Text" panose="00000700000000000000" pitchFamily="2" charset="0"/>
              <a:ea typeface="SF Pro Text" panose="000007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</a:t>
            </a:r>
            <a:r>
              <a:rPr lang="en-US" baseline="0" dirty="0" smtClean="0"/>
              <a:t> được </a:t>
            </a:r>
            <a:r>
              <a:rPr lang="en-US" baseline="0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vào </a:t>
            </a:r>
            <a:r>
              <a:rPr lang="en-US" baseline="0" dirty="0" err="1" smtClean="0"/>
              <a:t>khối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tộc</a:t>
            </a:r>
            <a:r>
              <a:rPr lang="en-US" baseline="0" dirty="0" smtClean="0"/>
              <a:t> ,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có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và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đối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tượng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baseline="0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	Trong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giai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đoạn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cách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mạng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 ,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thời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kỳ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khác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nhau, 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chính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sách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và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phương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pháp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tập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hợp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có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thể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và cần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thiết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phải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điều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chỉnh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cho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phù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hợp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với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từng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đối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tượng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khác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nhau </a:t>
            </a:r>
          </a:p>
          <a:p>
            <a:pPr marL="0" indent="0">
              <a:buNone/>
            </a:pPr>
            <a:endParaRPr lang="en-US" dirty="0">
              <a:latin typeface="SF Pro Text" panose="00000700000000000000" pitchFamily="2" charset="0"/>
              <a:ea typeface="SF Pro Text" panose="00000700000000000000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Song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cuối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cùng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vẫn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phải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coi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đại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đoàn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kêt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dân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tộc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được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nhận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thức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là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vấn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đề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sống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còn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quyết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định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thành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bại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của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Cách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mạng</a:t>
            </a:r>
            <a:r>
              <a:rPr lang="en-US" dirty="0">
                <a:latin typeface="SF Pro Text" panose="00000700000000000000" pitchFamily="2" charset="0"/>
                <a:ea typeface="SF Pro Text" panose="00000700000000000000" pitchFamily="2" charset="0"/>
              </a:rPr>
              <a:t>.</a:t>
            </a:r>
            <a:endParaRPr lang="vi-VN" dirty="0">
              <a:latin typeface="SF Pro Text" panose="00000700000000000000" pitchFamily="2" charset="0"/>
              <a:ea typeface="SF Pro Text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8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Mặt </a:t>
            </a:r>
            <a:r>
              <a:rPr lang="en-US" dirty="0" err="1" smtClean="0"/>
              <a:t>trận</a:t>
            </a:r>
            <a:r>
              <a:rPr lang="en-US" dirty="0" smtClean="0"/>
              <a:t> đưa </a:t>
            </a:r>
            <a:r>
              <a:rPr lang="en-US" dirty="0" err="1" smtClean="0"/>
              <a:t>ra</a:t>
            </a:r>
            <a:r>
              <a:rPr lang="en-US" dirty="0" smtClean="0"/>
              <a:t> để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tộc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đúng </a:t>
            </a:r>
            <a:r>
              <a:rPr lang="en-US" dirty="0" err="1" smtClean="0"/>
              <a:t>đắn</a:t>
            </a:r>
            <a:r>
              <a:rPr lang="en-US" dirty="0" smtClean="0"/>
              <a:t> , </a:t>
            </a:r>
            <a:r>
              <a:rPr lang="en-US" dirty="0" err="1" smtClean="0"/>
              <a:t>Đảng</a:t>
            </a:r>
            <a:r>
              <a:rPr lang="en-US" dirty="0" smtClean="0"/>
              <a:t> ta và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tịch</a:t>
            </a:r>
            <a:r>
              <a:rPr lang="en-US" dirty="0" smtClean="0"/>
              <a:t> đã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tộc</a:t>
            </a:r>
            <a:r>
              <a:rPr lang="en-US" dirty="0" smtClean="0"/>
              <a:t>, đưa cách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giành</a:t>
            </a:r>
            <a:r>
              <a:rPr lang="en-US" dirty="0" smtClean="0"/>
              <a:t> được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thắng</a:t>
            </a:r>
            <a:r>
              <a:rPr lang="en-US" dirty="0" smtClean="0"/>
              <a:t> lợi như 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r>
              <a:rPr lang="en-US" dirty="0" smtClean="0"/>
              <a:t>Mặt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Minh</a:t>
            </a:r>
          </a:p>
          <a:p>
            <a:pPr lvl="1"/>
            <a:r>
              <a:rPr lang="en-US" dirty="0" smtClean="0"/>
              <a:t>Cách </a:t>
            </a:r>
            <a:r>
              <a:rPr lang="en-US" dirty="0" err="1" smtClean="0"/>
              <a:t>mạng</a:t>
            </a:r>
            <a:r>
              <a:rPr lang="en-US" dirty="0" smtClean="0"/>
              <a:t> tháng </a:t>
            </a:r>
            <a:r>
              <a:rPr lang="en-US" dirty="0" err="1" smtClean="0"/>
              <a:t>tám</a:t>
            </a:r>
            <a:endParaRPr lang="en-US" dirty="0"/>
          </a:p>
          <a:p>
            <a:pPr lvl="1"/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VN DC CH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Mặt </a:t>
            </a:r>
            <a:r>
              <a:rPr lang="en-US" dirty="0" err="1" smtClean="0"/>
              <a:t>trân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r>
              <a:rPr lang="en-US" dirty="0" smtClean="0"/>
              <a:t> bình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phóng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toàn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bắc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550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Mặt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Nam</a:t>
            </a:r>
          </a:p>
          <a:p>
            <a:pPr lvl="2"/>
            <a:r>
              <a:rPr lang="en-US" dirty="0" smtClean="0"/>
              <a:t>Trong </a:t>
            </a:r>
            <a:r>
              <a:rPr lang="en-US" dirty="0" err="1" smtClean="0"/>
              <a:t>công</a:t>
            </a:r>
            <a:r>
              <a:rPr lang="en-US" dirty="0" smtClean="0"/>
              <a:t> cuộc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, </a:t>
            </a:r>
            <a:r>
              <a:rPr lang="en-US" dirty="0" err="1" smtClean="0"/>
              <a:t>cải</a:t>
            </a:r>
            <a:r>
              <a:rPr lang="en-US" dirty="0"/>
              <a:t> </a:t>
            </a:r>
            <a:r>
              <a:rPr lang="en-US" dirty="0" smtClean="0"/>
              <a:t>tạo xa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nghĩa</a:t>
            </a:r>
          </a:p>
          <a:p>
            <a:pPr lvl="2"/>
            <a:r>
              <a:rPr lang="en-US" dirty="0" smtClean="0"/>
              <a:t>Trong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nghĩa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ở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Bắc</a:t>
            </a:r>
            <a:r>
              <a:rPr lang="en-US" dirty="0" smtClean="0"/>
              <a:t>.</a:t>
            </a:r>
          </a:p>
          <a:p>
            <a:pPr lvl="2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4248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Từ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/>
              <a:t>,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Minh đã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có tính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về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tộc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là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”: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Minh </a:t>
            </a:r>
            <a:r>
              <a:rPr lang="en-US" dirty="0" err="1" smtClean="0"/>
              <a:t>nhiều</a:t>
            </a:r>
            <a:r>
              <a:rPr lang="en-US" dirty="0" smtClean="0"/>
              <a:t> lần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khi </a:t>
            </a:r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sẽ 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. Phát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lợi và làm </a:t>
            </a:r>
            <a:r>
              <a:rPr lang="en-US" dirty="0" err="1" smtClean="0"/>
              <a:t>trọn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8669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tộc</a:t>
            </a:r>
            <a:r>
              <a:rPr lang="en-US" dirty="0" smtClean="0"/>
              <a:t> là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,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hàng đầu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Đảng</a:t>
            </a:r>
            <a:r>
              <a:rPr lang="en-US" dirty="0" smtClean="0"/>
              <a:t>,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tộc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Trong </a:t>
            </a:r>
            <a:r>
              <a:rPr lang="en-US" dirty="0" err="1" smtClean="0"/>
              <a:t>tư</a:t>
            </a:r>
            <a:r>
              <a:rPr lang="en-US" dirty="0" smtClean="0"/>
              <a:t> tưởng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Minh,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- </a:t>
            </a:r>
            <a:r>
              <a:rPr lang="en-US" dirty="0" err="1" smtClean="0"/>
              <a:t>nhân</a:t>
            </a:r>
            <a:r>
              <a:rPr lang="en-US" dirty="0" smtClean="0"/>
              <a:t> nghĩa </a:t>
            </a:r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, là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là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thắng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. Do </a:t>
            </a:r>
            <a:r>
              <a:rPr lang="en-US" dirty="0" err="1" smtClean="0"/>
              <a:t>đo</a:t>
            </a:r>
            <a:r>
              <a:rPr lang="en-US" dirty="0" smtClean="0"/>
              <a:t>́, </a:t>
            </a:r>
            <a:r>
              <a:rPr lang="en-US" dirty="0" err="1" smtClean="0"/>
              <a:t>đại</a:t>
            </a:r>
            <a:r>
              <a:rPr lang="en-US" dirty="0" smtClean="0"/>
              <a:t> </a:t>
            </a:r>
            <a:r>
              <a:rPr lang="en-US" dirty="0" err="1" smtClean="0"/>
              <a:t>đoàn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tộc</a:t>
            </a:r>
            <a:r>
              <a:rPr lang="en-US" dirty="0" smtClean="0"/>
              <a:t> </a:t>
            </a:r>
            <a:r>
              <a:rPr lang="en-US" dirty="0" err="1" smtClean="0"/>
              <a:t>phải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quán</a:t>
            </a:r>
            <a:r>
              <a:rPr lang="en-US" dirty="0" smtClean="0"/>
              <a:t> </a:t>
            </a:r>
            <a:r>
              <a:rPr lang="en-US" dirty="0" err="1" smtClean="0"/>
              <a:t>triệt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mọi</a:t>
            </a:r>
            <a:r>
              <a:rPr lang="en-US" dirty="0" smtClean="0"/>
              <a:t> </a:t>
            </a:r>
            <a:r>
              <a:rPr lang="en-US" dirty="0" err="1" smtClean="0"/>
              <a:t>đường</a:t>
            </a:r>
            <a:r>
              <a:rPr lang="en-US" dirty="0" smtClean="0"/>
              <a:t> </a:t>
            </a:r>
            <a:r>
              <a:rPr lang="en-US" dirty="0" err="1" smtClean="0"/>
              <a:t>lối</a:t>
            </a:r>
            <a:r>
              <a:rPr lang="en-US" dirty="0" smtClean="0"/>
              <a:t> </a:t>
            </a:r>
            <a:r>
              <a:rPr lang="en-US" dirty="0" err="1" smtClean="0"/>
              <a:t>hoạt</a:t>
            </a:r>
            <a:r>
              <a:rPr lang="en-US" dirty="0" smtClean="0"/>
              <a:t> </a:t>
            </a:r>
            <a:r>
              <a:rPr lang="en-US" dirty="0" err="1" smtClean="0"/>
              <a:t>động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6557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3/3/1951, </a:t>
            </a:r>
            <a:endParaRPr lang="vi-VN" b="1" dirty="0"/>
          </a:p>
        </p:txBody>
      </p:sp>
      <p:pic>
        <p:nvPicPr>
          <p:cNvPr id="1028" name="Picture 4" descr="Kết quả hình ảnh cho đảng lao động việt nam 3/3/195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073582"/>
            <a:ext cx="457200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2073582"/>
            <a:ext cx="5181600" cy="4351338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Đoàn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tộc</a:t>
            </a:r>
            <a:r>
              <a:rPr lang="en-US" dirty="0" smtClean="0"/>
              <a:t>, </a:t>
            </a:r>
            <a:r>
              <a:rPr lang="en-US" dirty="0" err="1" smtClean="0"/>
              <a:t>phụng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̣ </a:t>
            </a:r>
            <a:r>
              <a:rPr lang="en-US" dirty="0" err="1" smtClean="0"/>
              <a:t>tô</a:t>
            </a:r>
            <a:r>
              <a:rPr lang="en-US" dirty="0" smtClean="0"/>
              <a:t>̉ </a:t>
            </a:r>
            <a:r>
              <a:rPr lang="en-US" dirty="0" err="1" smtClean="0"/>
              <a:t>quốc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1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F Pro Display"/>
        <a:ea typeface=""/>
        <a:cs typeface=""/>
      </a:majorFont>
      <a:minorFont>
        <a:latin typeface="SF Pro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1313</Words>
  <Application>Microsoft Office PowerPoint</Application>
  <PresentationFormat>Widescreen</PresentationFormat>
  <Paragraphs>79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SF Pro Display</vt:lpstr>
      <vt:lpstr>SF Pro Text</vt:lpstr>
      <vt:lpstr>Office Theme</vt:lpstr>
      <vt:lpstr>Tư tưởng Hồ Chí Minh về đại đoàn kết dân tộc và đoàn kết quốc tế</vt:lpstr>
      <vt:lpstr>Vai trò của đại đoàn kết dân tộc trong sự nghiệp cách mạng</vt:lpstr>
      <vt:lpstr>Chiến lược quyết định thành công của cách mạng </vt:lpstr>
      <vt:lpstr> </vt:lpstr>
      <vt:lpstr>Chính sách Mặt trận đưa ra để thực hiện đại đoàn kết dân tộc</vt:lpstr>
      <vt:lpstr>PowerPoint Presentation</vt:lpstr>
      <vt:lpstr>Từ những thành công,</vt:lpstr>
      <vt:lpstr>Đại đoàn kết dân tộc là mục tiêu, nhiệm vụ hàng đầu của Đảng, của dân tộc</vt:lpstr>
      <vt:lpstr>3/3/1951, </vt:lpstr>
      <vt:lpstr>PowerPoint Presentation</vt:lpstr>
      <vt:lpstr>PowerPoint Presentation</vt:lpstr>
      <vt:lpstr>1963,</vt:lpstr>
      <vt:lpstr>PowerPoint Presentation</vt:lpstr>
      <vt:lpstr>2. Nội dung của đại đoàn kết dân tộc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Tư tưởng  Hồ Chí Minh về đại đoàn kết dân tộc và đoàn kết quốc tế</dc:title>
  <dc:creator>trần hà trâm anh</dc:creator>
  <cp:lastModifiedBy>ADMIN</cp:lastModifiedBy>
  <cp:revision>27</cp:revision>
  <dcterms:created xsi:type="dcterms:W3CDTF">2020-01-09T07:47:05Z</dcterms:created>
  <dcterms:modified xsi:type="dcterms:W3CDTF">2020-02-12T11:59:47Z</dcterms:modified>
</cp:coreProperties>
</file>