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4" autoAdjust="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2F248-0ABD-436E-824A-C1882AF40123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FD30-0F48-43AE-9837-0EDEC3867A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0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203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32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Ý</a:t>
            </a:r>
            <a:r>
              <a:rPr lang="en-US" baseline="0" dirty="0" smtClean="0"/>
              <a:t> nói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từ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để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được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334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44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Chuyển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lại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đứng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38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nói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với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tuyên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núi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với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còn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176 </a:t>
            </a:r>
          </a:p>
          <a:p>
            <a:r>
              <a:rPr lang="en-US" baseline="0" dirty="0" err="1" smtClean="0"/>
              <a:t>Hỏi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điềm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giữa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Bác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167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FD30-0F48-43AE-9837-0EDEC3867A0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97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76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0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83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7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5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8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75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30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17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22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7C0A-33D1-4EBF-BCE0-E4621D260E11}" type="datetimeFigureOut">
              <a:rPr lang="vi-VN" smtClean="0"/>
              <a:t>12/02/2020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304B-73ED-40A2-BC58-187CE9FE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03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Tư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tưởng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Hồ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Chí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Minh về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và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quốc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tế</a:t>
            </a: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20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Người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thường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nhắc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nhơ</a:t>
            </a:r>
            <a:r>
              <a:rPr lang="en-US" dirty="0" smtClean="0">
                <a:latin typeface="+mj-lt"/>
              </a:rPr>
              <a:t>̉ </a:t>
            </a:r>
            <a:r>
              <a:rPr lang="en-US" dirty="0" err="1" smtClean="0">
                <a:latin typeface="+mj-lt"/>
              </a:rPr>
              <a:t>cán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bô</a:t>
            </a:r>
            <a:r>
              <a:rPr lang="en-US" dirty="0" smtClean="0">
                <a:latin typeface="+mj-lt"/>
              </a:rPr>
              <a:t>̣ </a:t>
            </a:r>
            <a:r>
              <a:rPr lang="en-US" dirty="0" err="1" smtClean="0">
                <a:latin typeface="+mj-lt"/>
              </a:rPr>
              <a:t>đảng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phải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gần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gũi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lắng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quần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chúng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sức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mạnh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cách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mạng</a:t>
            </a:r>
            <a:r>
              <a:rPr lang="en-US" dirty="0" smtClean="0">
                <a:latin typeface="+mj-lt"/>
              </a:rPr>
              <a:t> là </a:t>
            </a:r>
            <a:r>
              <a:rPr lang="en-US" dirty="0" err="1" smtClean="0">
                <a:latin typeface="+mj-lt"/>
              </a:rPr>
              <a:t>sức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mạnh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của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quần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chúng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2050" name="Picture 2" descr="Kết quả hình ảnh cho đảng lao động việt nam 3/3/195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533" y="1825625"/>
            <a:ext cx="3276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là </a:t>
            </a:r>
            <a:r>
              <a:rPr lang="en-US" dirty="0" err="1" smtClean="0"/>
              <a:t>nhiệm</a:t>
            </a:r>
            <a:r>
              <a:rPr lang="en-US" dirty="0" smtClean="0"/>
              <a:t> vụ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đảng</a:t>
            </a:r>
            <a:r>
              <a:rPr lang="en-US" dirty="0" smtClean="0"/>
              <a:t>, </a:t>
            </a:r>
            <a:r>
              <a:rPr lang="en-US" dirty="0" err="1" smtClean="0"/>
              <a:t>đồng</a:t>
            </a:r>
            <a:r>
              <a:rPr lang="en-US" dirty="0" smtClean="0"/>
              <a:t> </a:t>
            </a:r>
            <a:r>
              <a:rPr lang="en-US" dirty="0" err="1" smtClean="0"/>
              <a:t>thời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là </a:t>
            </a:r>
            <a:r>
              <a:rPr lang="en-US" dirty="0" err="1" smtClean="0"/>
              <a:t>nhirmj</a:t>
            </a:r>
            <a:r>
              <a:rPr lang="en-US" dirty="0" smtClean="0"/>
              <a:t> vụ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mọi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en-US" dirty="0" smtClean="0"/>
          </a:p>
          <a:p>
            <a:r>
              <a:rPr lang="en-US" dirty="0" err="1" smtClean="0"/>
              <a:t>Bởi</a:t>
            </a:r>
            <a:r>
              <a:rPr lang="en-US" dirty="0" smtClean="0"/>
              <a:t>,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muốn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̀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lối</a:t>
            </a:r>
            <a:r>
              <a:rPr lang="en-US" dirty="0" smtClean="0"/>
              <a:t> </a:t>
            </a:r>
            <a:r>
              <a:rPr lang="en-US" dirty="0" err="1" smtClean="0"/>
              <a:t>đúng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đu</a:t>
            </a:r>
            <a:r>
              <a:rPr lang="en-US" dirty="0" smtClean="0"/>
              <a:t>̉, mà </a:t>
            </a:r>
            <a:r>
              <a:rPr lang="en-US" dirty="0" err="1" smtClean="0"/>
              <a:t>còn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cụ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hóa</a:t>
            </a:r>
            <a:r>
              <a:rPr lang="en-US" dirty="0" smtClean="0"/>
              <a:t>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nhiệm</a:t>
            </a:r>
            <a:r>
              <a:rPr lang="en-US" dirty="0" smtClean="0"/>
              <a:t> vụ,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pháp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̀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lôi</a:t>
            </a:r>
            <a:r>
              <a:rPr lang="en-US" dirty="0" smtClean="0"/>
              <a:t> </a:t>
            </a:r>
            <a:r>
              <a:rPr lang="en-US" dirty="0" err="1" smtClean="0"/>
              <a:t>kéo</a:t>
            </a:r>
            <a:r>
              <a:rPr lang="en-US" dirty="0" smtClean="0"/>
              <a:t> , </a:t>
            </a:r>
            <a:r>
              <a:rPr lang="en-US" dirty="0" err="1" smtClean="0"/>
              <a:t>tập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lực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588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1963,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838200" y="1973108"/>
            <a:ext cx="5181600" cy="4351338"/>
          </a:xfrm>
        </p:spPr>
        <p:txBody>
          <a:bodyPr/>
          <a:lstStyle/>
          <a:p>
            <a:r>
              <a:rPr lang="en-US" b="1" dirty="0" err="1" smtClean="0"/>
              <a:t>Nhiệm</a:t>
            </a:r>
            <a:r>
              <a:rPr lang="en-US" b="1" dirty="0" smtClean="0"/>
              <a:t> vụ </a:t>
            </a:r>
            <a:r>
              <a:rPr lang="en-US" b="1" dirty="0" err="1" smtClean="0"/>
              <a:t>trước</a:t>
            </a:r>
            <a:r>
              <a:rPr lang="en-US" b="1" dirty="0" smtClean="0"/>
              <a:t> CMT8 </a:t>
            </a:r>
            <a:r>
              <a:rPr lang="en-US" b="1" dirty="0" err="1" smtClean="0"/>
              <a:t>va</a:t>
            </a:r>
            <a:r>
              <a:rPr lang="en-US" b="1" dirty="0" smtClean="0"/>
              <a:t>̀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kháng</a:t>
            </a:r>
            <a:r>
              <a:rPr lang="en-US" b="1" dirty="0" smtClean="0"/>
              <a:t> </a:t>
            </a:r>
            <a:r>
              <a:rPr lang="en-US" b="1" dirty="0" err="1" smtClean="0"/>
              <a:t>chiến</a:t>
            </a:r>
            <a:r>
              <a:rPr lang="en-US" b="1" dirty="0"/>
              <a:t>,</a:t>
            </a:r>
            <a:endParaRPr lang="en-US" b="1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Một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là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đoàn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kết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là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làm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cách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mạng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hay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kháng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chiến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̉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dành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độc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lập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Kết quả hình ảnh cho Bác hồ nói chuyện với cán bộ huấn luyện tuyên truyền miền nú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44" y="1825625"/>
            <a:ext cx="5557637" cy="36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chỉ là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đảng</a:t>
            </a:r>
            <a:r>
              <a:rPr lang="en-US" dirty="0" smtClean="0"/>
              <a:t>, mà </a:t>
            </a:r>
            <a:r>
              <a:rPr lang="en-US" dirty="0" err="1" smtClean="0"/>
              <a:t>còn</a:t>
            </a:r>
            <a:r>
              <a:rPr lang="en-US" dirty="0" smtClean="0"/>
              <a:t> là </a:t>
            </a:r>
            <a:r>
              <a:rPr lang="en-US" dirty="0" err="1" smtClean="0"/>
              <a:t>mục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nhiệm</a:t>
            </a:r>
            <a:r>
              <a:rPr lang="en-US" dirty="0" smtClean="0"/>
              <a:t> vụ </a:t>
            </a:r>
            <a:r>
              <a:rPr lang="en-US" dirty="0" err="1" smtClean="0"/>
              <a:t>hàng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Bởi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là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nghiệp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phải</a:t>
            </a:r>
            <a:r>
              <a:rPr lang="en-US" dirty="0" smtClean="0"/>
              <a:t> do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, vì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những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trào</a:t>
            </a:r>
            <a:r>
              <a:rPr lang="en-US" dirty="0" smtClean="0"/>
              <a:t> </a:t>
            </a:r>
            <a:r>
              <a:rPr lang="en-US" dirty="0" err="1" smtClean="0"/>
              <a:t>đấu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̃ </a:t>
            </a:r>
            <a:r>
              <a:rPr lang="en-US" dirty="0" err="1" smtClean="0"/>
              <a:t>hội</a:t>
            </a:r>
            <a:r>
              <a:rPr lang="en-US" dirty="0" smtClean="0"/>
              <a:t> </a:t>
            </a:r>
            <a:r>
              <a:rPr lang="en-US" dirty="0" err="1" smtClean="0"/>
              <a:t>mới</a:t>
            </a:r>
            <a:r>
              <a:rPr lang="en-US" dirty="0" smtClean="0"/>
              <a:t> </a:t>
            </a:r>
            <a:r>
              <a:rPr lang="en-US" dirty="0" err="1" smtClean="0"/>
              <a:t>tốt</a:t>
            </a:r>
            <a:r>
              <a:rPr lang="en-US" dirty="0" smtClean="0"/>
              <a:t> </a:t>
            </a:r>
            <a:r>
              <a:rPr lang="en-US" dirty="0" err="1" smtClean="0"/>
              <a:t>đẹp</a:t>
            </a:r>
            <a:r>
              <a:rPr lang="en-US" dirty="0" smtClean="0"/>
              <a:t>,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 </a:t>
            </a:r>
            <a:r>
              <a:rPr lang="en-US" dirty="0" err="1" smtClean="0"/>
              <a:t>nảy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tác</a:t>
            </a:r>
            <a:r>
              <a:rPr lang="en-US" dirty="0" smtClean="0"/>
              <a:t>, </a:t>
            </a:r>
            <a:r>
              <a:rPr lang="en-US" dirty="0" err="1" smtClean="0"/>
              <a:t>Đảng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có </a:t>
            </a:r>
            <a:r>
              <a:rPr lang="en-US" dirty="0" err="1" smtClean="0"/>
              <a:t>sư</a:t>
            </a:r>
            <a:r>
              <a:rPr lang="en-US" dirty="0" smtClean="0"/>
              <a:t>́ </a:t>
            </a:r>
            <a:r>
              <a:rPr lang="en-US" dirty="0" err="1" smtClean="0"/>
              <a:t>mệnh</a:t>
            </a:r>
            <a:r>
              <a:rPr lang="en-US" dirty="0" smtClean="0"/>
              <a:t> </a:t>
            </a:r>
            <a:r>
              <a:rPr lang="en-US" dirty="0" err="1" smtClean="0"/>
              <a:t>thúc</a:t>
            </a:r>
            <a:r>
              <a:rPr lang="en-US" dirty="0" smtClean="0"/>
              <a:t> </a:t>
            </a:r>
            <a:r>
              <a:rPr lang="en-US" dirty="0" err="1" smtClean="0"/>
              <a:t>đẩy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̀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trơ</a:t>
            </a:r>
            <a:r>
              <a:rPr lang="en-US" dirty="0" smtClean="0"/>
              <a:t>̉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giác</a:t>
            </a:r>
            <a:r>
              <a:rPr lang="en-US" dirty="0" smtClean="0"/>
              <a:t> , có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Nội</a:t>
            </a:r>
            <a:r>
              <a:rPr lang="en-US" dirty="0" smtClean="0"/>
              <a:t> dung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b="1" dirty="0" err="1" smtClean="0"/>
              <a:t>Đại</a:t>
            </a:r>
            <a:r>
              <a:rPr lang="en-US" b="1" dirty="0" smtClean="0"/>
              <a:t> </a:t>
            </a:r>
            <a:r>
              <a:rPr lang="en-US" b="1" dirty="0" err="1" smtClean="0"/>
              <a:t>đoàn</a:t>
            </a:r>
            <a:r>
              <a:rPr lang="en-US" b="1" dirty="0" smtClean="0"/>
              <a:t> </a:t>
            </a:r>
            <a:r>
              <a:rPr lang="en-US" b="1" dirty="0" err="1" smtClean="0"/>
              <a:t>kết</a:t>
            </a:r>
            <a:r>
              <a:rPr lang="en-US" b="1" dirty="0" smtClean="0"/>
              <a:t> </a:t>
            </a:r>
            <a:r>
              <a:rPr lang="en-US" b="1" dirty="0" err="1" smtClean="0"/>
              <a:t>dân</a:t>
            </a:r>
            <a:r>
              <a:rPr lang="en-US" b="1" dirty="0" smtClean="0"/>
              <a:t> </a:t>
            </a:r>
            <a:r>
              <a:rPr lang="en-US" b="1" dirty="0" err="1" smtClean="0"/>
              <a:t>tộc</a:t>
            </a:r>
            <a:r>
              <a:rPr lang="en-US" b="1" dirty="0" smtClean="0"/>
              <a:t> là </a:t>
            </a:r>
            <a:r>
              <a:rPr lang="en-US" b="1" dirty="0" err="1" smtClean="0"/>
              <a:t>đại</a:t>
            </a:r>
            <a:r>
              <a:rPr lang="en-US" b="1" dirty="0" smtClean="0"/>
              <a:t> </a:t>
            </a:r>
            <a:r>
              <a:rPr lang="en-US" b="1" dirty="0" err="1" smtClean="0"/>
              <a:t>đoàn</a:t>
            </a:r>
            <a:r>
              <a:rPr lang="en-US" b="1" dirty="0" smtClean="0"/>
              <a:t> </a:t>
            </a:r>
            <a:r>
              <a:rPr lang="en-US" b="1" dirty="0" err="1" smtClean="0"/>
              <a:t>kết</a:t>
            </a:r>
            <a:r>
              <a:rPr lang="en-US" b="1" dirty="0" smtClean="0"/>
              <a:t> </a:t>
            </a:r>
            <a:r>
              <a:rPr lang="en-US" b="1" dirty="0" err="1" smtClean="0"/>
              <a:t>toàn</a:t>
            </a:r>
            <a:r>
              <a:rPr lang="en-US" b="1" dirty="0" smtClean="0"/>
              <a:t> </a:t>
            </a:r>
            <a:r>
              <a:rPr lang="en-US" b="1" dirty="0" err="1" smtClean="0"/>
              <a:t>dân</a:t>
            </a:r>
            <a:endParaRPr lang="en-US" b="1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thừa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thống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nước</a:t>
            </a:r>
            <a:r>
              <a:rPr lang="en-US" dirty="0" smtClean="0"/>
              <a:t> –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nghĩa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, </a:t>
            </a:r>
            <a:r>
              <a:rPr lang="en-US" dirty="0" err="1" smtClean="0"/>
              <a:t>đồng</a:t>
            </a:r>
            <a:r>
              <a:rPr lang="en-US" dirty="0" smtClean="0"/>
              <a:t> </a:t>
            </a:r>
            <a:r>
              <a:rPr lang="en-US" dirty="0" err="1" smtClean="0"/>
              <a:t>thời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có </a:t>
            </a:r>
            <a:r>
              <a:rPr lang="en-US" dirty="0" err="1" smtClean="0"/>
              <a:t>tấm</a:t>
            </a:r>
            <a:r>
              <a:rPr lang="en-US" dirty="0" smtClean="0"/>
              <a:t> </a:t>
            </a:r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khoan</a:t>
            </a:r>
            <a:r>
              <a:rPr lang="en-US" dirty="0" smtClean="0"/>
              <a:t> dung,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lượng</a:t>
            </a:r>
            <a:r>
              <a:rPr lang="en-US" dirty="0" smtClean="0"/>
              <a:t> tin </a:t>
            </a:r>
            <a:r>
              <a:rPr lang="en-US" dirty="0" err="1" smtClean="0"/>
              <a:t>cậy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con </a:t>
            </a:r>
            <a:r>
              <a:rPr lang="en-US" dirty="0" err="1" smtClean="0"/>
              <a:t>người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4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Đứng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trường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quần</a:t>
            </a:r>
            <a:r>
              <a:rPr lang="en-US" dirty="0" smtClean="0"/>
              <a:t> </a:t>
            </a:r>
            <a:r>
              <a:rPr lang="en-US" dirty="0" err="1" smtClean="0"/>
              <a:t>chúng</a:t>
            </a:r>
            <a:r>
              <a:rPr lang="en-US" dirty="0" smtClean="0"/>
              <a:t>, </a:t>
            </a:r>
            <a:r>
              <a:rPr lang="en-US" dirty="0" err="1" smtClean="0"/>
              <a:t>Hô</a:t>
            </a:r>
            <a:r>
              <a:rPr lang="en-US" dirty="0" smtClean="0"/>
              <a:t>̀ chí Minh </a:t>
            </a:r>
            <a:r>
              <a:rPr lang="en-US" dirty="0" err="1" smtClean="0"/>
              <a:t>đa</a:t>
            </a:r>
            <a:r>
              <a:rPr lang="en-US" dirty="0" smtClean="0"/>
              <a:t>̃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vấn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̃ </a:t>
            </a:r>
            <a:r>
              <a:rPr lang="en-US" dirty="0" err="1" smtClean="0"/>
              <a:t>ràng</a:t>
            </a:r>
            <a:r>
              <a:rPr lang="en-US" dirty="0" smtClean="0"/>
              <a:t>,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, có </a:t>
            </a:r>
            <a:r>
              <a:rPr lang="en-US" dirty="0" err="1" smtClean="0"/>
              <a:t>sức</a:t>
            </a:r>
            <a:r>
              <a:rPr lang="en-US" dirty="0" smtClean="0"/>
              <a:t> </a:t>
            </a:r>
            <a:r>
              <a:rPr lang="en-US" dirty="0" err="1" smtClean="0"/>
              <a:t>thuyết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 </a:t>
            </a:r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.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có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rộng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, </a:t>
            </a:r>
            <a:r>
              <a:rPr lang="en-US" dirty="0" err="1" smtClean="0"/>
              <a:t>Hô</a:t>
            </a:r>
            <a:r>
              <a:rPr lang="en-US" dirty="0" smtClean="0"/>
              <a:t>̀ chí minh </a:t>
            </a:r>
            <a:r>
              <a:rPr lang="en-US" dirty="0" err="1" smtClean="0"/>
              <a:t>thường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chỉ “</a:t>
            </a:r>
            <a:r>
              <a:rPr lang="en-US" dirty="0" err="1" smtClean="0"/>
              <a:t>Mọi</a:t>
            </a:r>
            <a:r>
              <a:rPr lang="en-US" dirty="0" smtClean="0"/>
              <a:t> con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nước</a:t>
            </a:r>
            <a:r>
              <a:rPr lang="en-US" dirty="0" smtClean="0"/>
              <a:t> </a:t>
            </a:r>
            <a:r>
              <a:rPr lang="en-US" dirty="0" err="1" smtClean="0"/>
              <a:t>việt</a:t>
            </a:r>
            <a:r>
              <a:rPr lang="en-US" dirty="0" smtClean="0"/>
              <a:t>”, “</a:t>
            </a:r>
            <a:r>
              <a:rPr lang="en-US" dirty="0" err="1" smtClean="0"/>
              <a:t>Mỗi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con </a:t>
            </a:r>
            <a:r>
              <a:rPr lang="en-US" dirty="0" err="1" smtClean="0"/>
              <a:t>Rồng</a:t>
            </a:r>
            <a:r>
              <a:rPr lang="en-US" dirty="0" smtClean="0"/>
              <a:t> , </a:t>
            </a:r>
            <a:r>
              <a:rPr lang="en-US" dirty="0" err="1" smtClean="0"/>
              <a:t>cháu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”,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hay </a:t>
            </a:r>
            <a:r>
              <a:rPr lang="en-US" dirty="0" err="1" smtClean="0"/>
              <a:t>thiểu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́, có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ngưỡng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”</a:t>
            </a:r>
            <a:r>
              <a:rPr lang="en-US" dirty="0" err="1" smtClean="0"/>
              <a:t>gia</a:t>
            </a:r>
            <a:r>
              <a:rPr lang="en-US" dirty="0" smtClean="0"/>
              <a:t>̀ , </a:t>
            </a:r>
            <a:r>
              <a:rPr lang="en-US" dirty="0" err="1" smtClean="0"/>
              <a:t>tre</a:t>
            </a:r>
            <a:r>
              <a:rPr lang="en-US" dirty="0" smtClean="0"/>
              <a:t>̉, </a:t>
            </a:r>
            <a:r>
              <a:rPr lang="en-US" dirty="0" err="1" smtClean="0"/>
              <a:t>gái</a:t>
            </a:r>
            <a:r>
              <a:rPr lang="en-US" dirty="0" smtClean="0"/>
              <a:t> , </a:t>
            </a:r>
            <a:r>
              <a:rPr lang="en-US" dirty="0" err="1" smtClean="0"/>
              <a:t>trai</a:t>
            </a:r>
            <a:r>
              <a:rPr lang="en-US" dirty="0" smtClean="0"/>
              <a:t>, </a:t>
            </a:r>
            <a:r>
              <a:rPr lang="en-US" dirty="0" err="1" smtClean="0"/>
              <a:t>giàu</a:t>
            </a:r>
            <a:r>
              <a:rPr lang="en-US" dirty="0" smtClean="0"/>
              <a:t> </a:t>
            </a:r>
            <a:r>
              <a:rPr lang="en-US" dirty="0" err="1" smtClean="0"/>
              <a:t>nghèo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́ </a:t>
            </a:r>
            <a:r>
              <a:rPr lang="en-US" dirty="0" err="1" smtClean="0"/>
              <a:t>tiện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Vai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trò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49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49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trong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sự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nghiệp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6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36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là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vấn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đề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có ý nghĩa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chiến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lược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quyết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định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thành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công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endParaRPr lang="en-US" sz="2400" dirty="0" smtClean="0">
              <a:latin typeface="SF Pro Text" panose="00000700000000000000" pitchFamily="2" charset="0"/>
              <a:ea typeface="SF Pro Text" panose="00000700000000000000" pitchFamily="2" charset="0"/>
            </a:endParaRPr>
          </a:p>
          <a:p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kết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3200" b="1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3200" b="1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là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mục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tiêu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,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nhiệm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vụ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hàng đầu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Đảng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sz="2400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sz="2400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.</a:t>
            </a:r>
          </a:p>
          <a:p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 chỉ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thôi chưa </a:t>
            </a:r>
            <a:r>
              <a:rPr lang="en-US" dirty="0" err="1" smtClean="0"/>
              <a:t>đủ</a:t>
            </a:r>
            <a:endParaRPr lang="en-US" dirty="0" smtClean="0"/>
          </a:p>
          <a:p>
            <a:pPr lvl="2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và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để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sz="2400" dirty="0" smtClean="0"/>
              <a:t>Do vậy, </a:t>
            </a:r>
            <a:r>
              <a:rPr lang="en-US" dirty="0" smtClean="0"/>
              <a:t>trong </a:t>
            </a:r>
            <a:r>
              <a:rPr lang="en-US" dirty="0" err="1" smtClean="0"/>
              <a:t>tư</a:t>
            </a:r>
            <a:r>
              <a:rPr lang="en-US" dirty="0" smtClean="0"/>
              <a:t> tưởng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 là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nghĩa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, cơ </a:t>
            </a:r>
            <a:r>
              <a:rPr lang="en-US" dirty="0" err="1" smtClean="0"/>
              <a:t>bản</a:t>
            </a:r>
            <a:r>
              <a:rPr lang="en-US" dirty="0" smtClean="0"/>
              <a:t> và 		</a:t>
            </a:r>
            <a:r>
              <a:rPr lang="en-US" dirty="0" err="1" smtClean="0"/>
              <a:t>nhất</a:t>
            </a:r>
            <a:r>
              <a:rPr lang="en-US" dirty="0" smtClean="0"/>
              <a:t> quán,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và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cách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</a:t>
            </a:r>
            <a:r>
              <a:rPr lang="en-US" baseline="0" dirty="0" smtClean="0"/>
              <a:t> được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vào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tộc</a:t>
            </a:r>
            <a:r>
              <a:rPr lang="en-US" baseline="0" dirty="0" smtClean="0"/>
              <a:t> ,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có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và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	Trong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giai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đoạn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 ,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thời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kỳ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khác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nhau, 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chính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sách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và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phương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pháp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tập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hợp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có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thể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và cần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thiết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phải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điều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chỉnh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cho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phù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hợp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với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từng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đối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tượng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khác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nhau </a:t>
            </a:r>
          </a:p>
          <a:p>
            <a:pPr marL="0" indent="0">
              <a:buNone/>
            </a:pPr>
            <a:endParaRPr lang="en-US" dirty="0">
              <a:latin typeface="SF Pro Text" panose="00000700000000000000" pitchFamily="2" charset="0"/>
              <a:ea typeface="SF Pro Text" panose="000007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Song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cuối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cùng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vẫn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phải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coi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đoàn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kêt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dân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tộc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được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nhận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thức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là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vấn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đề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sống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còn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quyết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định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thành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bại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của</a:t>
            </a:r>
            <a:r>
              <a:rPr lang="en-US" dirty="0" smtClean="0">
                <a:latin typeface="SF Pro Text" panose="00000700000000000000" pitchFamily="2" charset="0"/>
                <a:ea typeface="SF Pro Text" panose="00000700000000000000" pitchFamily="2" charset="0"/>
              </a:rPr>
              <a:t> Cách </a:t>
            </a:r>
            <a:r>
              <a:rPr lang="en-US" dirty="0" err="1" smtClean="0">
                <a:latin typeface="SF Pro Text" panose="00000700000000000000" pitchFamily="2" charset="0"/>
                <a:ea typeface="SF Pro Text" panose="00000700000000000000" pitchFamily="2" charset="0"/>
              </a:rPr>
              <a:t>mạng</a:t>
            </a:r>
            <a:r>
              <a:rPr lang="en-US" dirty="0">
                <a:latin typeface="SF Pro Text" panose="00000700000000000000" pitchFamily="2" charset="0"/>
                <a:ea typeface="SF Pro Text" panose="00000700000000000000" pitchFamily="2" charset="0"/>
              </a:rPr>
              <a:t>.</a:t>
            </a:r>
            <a:endParaRPr lang="vi-VN" dirty="0">
              <a:latin typeface="SF Pro Text" panose="00000700000000000000" pitchFamily="2" charset="0"/>
              <a:ea typeface="SF Pro Text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Mặt </a:t>
            </a:r>
            <a:r>
              <a:rPr lang="en-US" dirty="0" err="1" smtClean="0"/>
              <a:t>trận</a:t>
            </a:r>
            <a:r>
              <a:rPr lang="en-US" dirty="0" smtClean="0"/>
              <a:t> đưa </a:t>
            </a:r>
            <a:r>
              <a:rPr lang="en-US" dirty="0" err="1" smtClean="0"/>
              <a:t>ra</a:t>
            </a:r>
            <a:r>
              <a:rPr lang="en-US" dirty="0" smtClean="0"/>
              <a:t> để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đúng </a:t>
            </a:r>
            <a:r>
              <a:rPr lang="en-US" dirty="0" err="1" smtClean="0"/>
              <a:t>đắn</a:t>
            </a:r>
            <a:r>
              <a:rPr lang="en-US" dirty="0" smtClean="0"/>
              <a:t> , </a:t>
            </a:r>
            <a:r>
              <a:rPr lang="en-US" dirty="0" err="1" smtClean="0"/>
              <a:t>Đảng</a:t>
            </a:r>
            <a:r>
              <a:rPr lang="en-US" dirty="0" smtClean="0"/>
              <a:t> ta và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tịch</a:t>
            </a:r>
            <a:r>
              <a:rPr lang="en-US" dirty="0" smtClean="0"/>
              <a:t> đã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, đưa 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giành</a:t>
            </a:r>
            <a:r>
              <a:rPr lang="en-US" dirty="0" smtClean="0"/>
              <a:t> được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lợi như 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Mặt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Minh</a:t>
            </a:r>
          </a:p>
          <a:p>
            <a:pPr lvl="1"/>
            <a:r>
              <a:rPr lang="en-US" dirty="0" smtClean="0"/>
              <a:t>Cách </a:t>
            </a:r>
            <a:r>
              <a:rPr lang="en-US" dirty="0" err="1" smtClean="0"/>
              <a:t>mạng</a:t>
            </a:r>
            <a:r>
              <a:rPr lang="en-US" dirty="0" smtClean="0"/>
              <a:t> tháng </a:t>
            </a:r>
            <a:r>
              <a:rPr lang="en-US" dirty="0" err="1" smtClean="0"/>
              <a:t>tám</a:t>
            </a:r>
            <a:endParaRPr lang="en-US" dirty="0"/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VN DC CH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Mặt </a:t>
            </a:r>
            <a:r>
              <a:rPr lang="en-US" dirty="0" err="1" smtClean="0"/>
              <a:t>trân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bình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toàn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Mặt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lvl="2"/>
            <a:r>
              <a:rPr lang="en-US" dirty="0" smtClean="0"/>
              <a:t>Trong </a:t>
            </a:r>
            <a:r>
              <a:rPr lang="en-US" dirty="0" err="1" smtClean="0"/>
              <a:t>công</a:t>
            </a:r>
            <a:r>
              <a:rPr lang="en-US" dirty="0" smtClean="0"/>
              <a:t> cuộc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cải</a:t>
            </a:r>
            <a:r>
              <a:rPr lang="en-US" dirty="0"/>
              <a:t> </a:t>
            </a:r>
            <a:r>
              <a:rPr lang="en-US" dirty="0" smtClean="0"/>
              <a:t>tạo xa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nghĩa</a:t>
            </a:r>
          </a:p>
          <a:p>
            <a:pPr lvl="2"/>
            <a:r>
              <a:rPr lang="en-US" dirty="0" smtClean="0"/>
              <a:t>Trong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nghĩa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ở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.</a:t>
            </a:r>
          </a:p>
          <a:p>
            <a:pPr lvl="2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248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Từ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/>
              <a:t>,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 đã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có tính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về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là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”: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 </a:t>
            </a:r>
            <a:r>
              <a:rPr lang="en-US" dirty="0" err="1" smtClean="0"/>
              <a:t>nhiều</a:t>
            </a:r>
            <a:r>
              <a:rPr lang="en-US" dirty="0" smtClean="0"/>
              <a:t> lần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khi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sẽ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 Phát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lợi và làm </a:t>
            </a:r>
            <a:r>
              <a:rPr lang="en-US" dirty="0" err="1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669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 là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hàng đầu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Đảng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Trong </a:t>
            </a:r>
            <a:r>
              <a:rPr lang="en-US" dirty="0" err="1" smtClean="0"/>
              <a:t>tư</a:t>
            </a:r>
            <a:r>
              <a:rPr lang="en-US" dirty="0" smtClean="0"/>
              <a:t> tưởng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- </a:t>
            </a:r>
            <a:r>
              <a:rPr lang="en-US" dirty="0" err="1" smtClean="0"/>
              <a:t>nhân</a:t>
            </a:r>
            <a:r>
              <a:rPr lang="en-US" dirty="0" smtClean="0"/>
              <a:t> nghĩa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là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là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. </a:t>
            </a:r>
            <a:r>
              <a:rPr lang="en-US" dirty="0" smtClean="0"/>
              <a:t>Do </a:t>
            </a:r>
            <a:r>
              <a:rPr lang="en-US" dirty="0" err="1" smtClean="0"/>
              <a:t>đo</a:t>
            </a:r>
            <a:r>
              <a:rPr lang="en-US" dirty="0" smtClean="0"/>
              <a:t>́, </a:t>
            </a:r>
            <a:r>
              <a:rPr lang="en-US" dirty="0" err="1" smtClean="0"/>
              <a:t>đại</a:t>
            </a:r>
            <a:r>
              <a:rPr lang="en-US" dirty="0" smtClean="0"/>
              <a:t> 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quán</a:t>
            </a:r>
            <a:r>
              <a:rPr lang="en-US" dirty="0" smtClean="0"/>
              <a:t> </a:t>
            </a:r>
            <a:r>
              <a:rPr lang="en-US" dirty="0" err="1" smtClean="0"/>
              <a:t>triệt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mọi</a:t>
            </a:r>
            <a:r>
              <a:rPr lang="en-US" dirty="0" smtClean="0"/>
              <a:t>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lối</a:t>
            </a:r>
            <a:r>
              <a:rPr lang="en-US" dirty="0" smtClean="0"/>
              <a:t> </a:t>
            </a:r>
            <a:r>
              <a:rPr lang="en-US" dirty="0" err="1" smtClean="0"/>
              <a:t>hoạt</a:t>
            </a:r>
            <a:r>
              <a:rPr lang="en-US" dirty="0" smtClean="0"/>
              <a:t> </a:t>
            </a:r>
            <a:r>
              <a:rPr lang="en-US" dirty="0" err="1" smtClean="0"/>
              <a:t>động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6557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3/3/1951, </a:t>
            </a:r>
            <a:endParaRPr lang="vi-VN" b="1" dirty="0"/>
          </a:p>
        </p:txBody>
      </p:sp>
      <p:pic>
        <p:nvPicPr>
          <p:cNvPr id="1028" name="Picture 4" descr="Kết quả hình ảnh cho đảng lao động việt nam 3/3/195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272506"/>
            <a:ext cx="45720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2073582"/>
            <a:ext cx="5181600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Đoàn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tộc</a:t>
            </a:r>
            <a:r>
              <a:rPr lang="en-US" dirty="0" smtClean="0"/>
              <a:t>, </a:t>
            </a:r>
            <a:r>
              <a:rPr lang="en-US" dirty="0" err="1" smtClean="0"/>
              <a:t>phụng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quốc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F Pro Display"/>
        <a:ea typeface=""/>
        <a:cs typeface=""/>
      </a:majorFont>
      <a:minorFont>
        <a:latin typeface="SF Pro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858</Words>
  <Application>Microsoft Office PowerPoint</Application>
  <PresentationFormat>Widescreen</PresentationFormat>
  <Paragraphs>68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SF Pro Display</vt:lpstr>
      <vt:lpstr>SF Pro Text</vt:lpstr>
      <vt:lpstr>Office Theme</vt:lpstr>
      <vt:lpstr>Tư tưởng Hồ Chí Minh về đại đoàn kết dân tộc và đoàn kết quốc tế</vt:lpstr>
      <vt:lpstr>Vai trò của đại đoàn kết dân tộc trong sự nghiệp cách mạng</vt:lpstr>
      <vt:lpstr>Chiến lược quyết định thành công của cách mạng </vt:lpstr>
      <vt:lpstr> </vt:lpstr>
      <vt:lpstr>Chính sách Mặt trận đưa ra để thực hiện đại đoàn kết dân tộc</vt:lpstr>
      <vt:lpstr>PowerPoint Presentation</vt:lpstr>
      <vt:lpstr>Từ những thành công,</vt:lpstr>
      <vt:lpstr>Đại đoàn kết dân tộc là mục tiêu, nhiệm vụ hàng đầu của Đảng, của dân tộc</vt:lpstr>
      <vt:lpstr>3/3/1951, </vt:lpstr>
      <vt:lpstr>PowerPoint Presentation</vt:lpstr>
      <vt:lpstr>PowerPoint Presentation</vt:lpstr>
      <vt:lpstr>1963,</vt:lpstr>
      <vt:lpstr>PowerPoint Presentation</vt:lpstr>
      <vt:lpstr>2. Nội dung của đại đoàn kết dân tộc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tưởng  Hồ Chí Minh về đại đoàn kết dân tộc và đoàn kết quốc tế</dc:title>
  <dc:creator>trần hà trâm anh</dc:creator>
  <cp:lastModifiedBy>ADMIN</cp:lastModifiedBy>
  <cp:revision>22</cp:revision>
  <dcterms:created xsi:type="dcterms:W3CDTF">2020-01-09T07:47:05Z</dcterms:created>
  <dcterms:modified xsi:type="dcterms:W3CDTF">2020-02-12T10:38:24Z</dcterms:modified>
</cp:coreProperties>
</file>