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redoka One"/>
      <p:regular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Karla Medium"/>
      <p:regular r:id="rId32"/>
      <p:bold r:id="rId33"/>
      <p:italic r:id="rId34"/>
      <p:boldItalic r:id="rId35"/>
    </p:embeddedFont>
    <p:embeddedFont>
      <p:font typeface="Karl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font" Target="fonts/FredokaOne-regular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KarlaMedium-bold.fntdata"/><Relationship Id="rId10" Type="http://schemas.openxmlformats.org/officeDocument/2006/relationships/slide" Target="slides/slide5.xml"/><Relationship Id="rId32" Type="http://schemas.openxmlformats.org/officeDocument/2006/relationships/font" Target="fonts/KarlaMedium-regular.fntdata"/><Relationship Id="rId13" Type="http://schemas.openxmlformats.org/officeDocument/2006/relationships/slide" Target="slides/slide8.xml"/><Relationship Id="rId35" Type="http://schemas.openxmlformats.org/officeDocument/2006/relationships/font" Target="fonts/Karla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KarlaMedium-italic.fntdata"/><Relationship Id="rId15" Type="http://schemas.openxmlformats.org/officeDocument/2006/relationships/slide" Target="slides/slide10.xml"/><Relationship Id="rId37" Type="http://schemas.openxmlformats.org/officeDocument/2006/relationships/font" Target="fonts/Karla-bold.fntdata"/><Relationship Id="rId14" Type="http://schemas.openxmlformats.org/officeDocument/2006/relationships/slide" Target="slides/slide9.xml"/><Relationship Id="rId36" Type="http://schemas.openxmlformats.org/officeDocument/2006/relationships/font" Target="fonts/Karla-regular.fntdata"/><Relationship Id="rId17" Type="http://schemas.openxmlformats.org/officeDocument/2006/relationships/slide" Target="slides/slide12.xml"/><Relationship Id="rId39" Type="http://schemas.openxmlformats.org/officeDocument/2006/relationships/font" Target="fonts/Karla-boldItalic.fntdata"/><Relationship Id="rId16" Type="http://schemas.openxmlformats.org/officeDocument/2006/relationships/slide" Target="slides/slide11.xml"/><Relationship Id="rId38" Type="http://schemas.openxmlformats.org/officeDocument/2006/relationships/font" Target="fonts/Karl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27d2c2c71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27d2c2c71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113fa66d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113fa66d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113fa66d2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113fa66d2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113fa66d2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113fa66d2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113fa66d2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113fa66d2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116c4b8e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116c4b8e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113fa66d2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113fa66d2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f6b2f9b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f6b2f9b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427d2c2c71_0_2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427d2c2c71_0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27d2c2c71_0_3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27d2c2c71_0_3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f4479d90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f4479d90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f4479d90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f4479d90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f4479d90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f4479d90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113fa66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113fa66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13fa66d2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13fa66d2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658250" y="1349600"/>
            <a:ext cx="58275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81100" y="3570807"/>
            <a:ext cx="4381800" cy="46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1"/>
          <p:cNvGrpSpPr/>
          <p:nvPr/>
        </p:nvGrpSpPr>
        <p:grpSpPr>
          <a:xfrm>
            <a:off x="334091" y="329238"/>
            <a:ext cx="8475817" cy="4485025"/>
            <a:chOff x="334091" y="329238"/>
            <a:chExt cx="8475817" cy="4485025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334091" y="3521088"/>
              <a:ext cx="8475817" cy="1293175"/>
              <a:chOff x="908176" y="3090407"/>
              <a:chExt cx="7241813" cy="1104900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1"/>
            <p:cNvGrpSpPr/>
            <p:nvPr/>
          </p:nvGrpSpPr>
          <p:grpSpPr>
            <a:xfrm>
              <a:off x="334091" y="329238"/>
              <a:ext cx="8475817" cy="1293175"/>
              <a:chOff x="908176" y="3090407"/>
              <a:chExt cx="7241813" cy="1104900"/>
            </a:xfrm>
          </p:grpSpPr>
          <p:sp>
            <p:nvSpPr>
              <p:cNvPr id="108" name="Google Shape;108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fmla="val 5133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11"/>
          <p:cNvSpPr/>
          <p:nvPr/>
        </p:nvSpPr>
        <p:spPr>
          <a:xfrm>
            <a:off x="334107" y="2077904"/>
            <a:ext cx="292502" cy="32734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663957" y="2843304"/>
            <a:ext cx="292502" cy="32734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2521875" y="1119500"/>
            <a:ext cx="4914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2521975" y="3099775"/>
            <a:ext cx="4914600" cy="32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2" type="title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3" type="title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4" type="title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5" type="title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6" type="subTitle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31" name="Google Shape;131;p13"/>
          <p:cNvSpPr txBox="1"/>
          <p:nvPr>
            <p:ph idx="7" type="subTitle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32" name="Google Shape;132;p13"/>
          <p:cNvSpPr txBox="1"/>
          <p:nvPr>
            <p:ph idx="8" type="subTitle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133" name="Google Shape;133;p13"/>
          <p:cNvSpPr txBox="1"/>
          <p:nvPr>
            <p:ph idx="9" type="title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3"/>
          <p:cNvSpPr txBox="1"/>
          <p:nvPr>
            <p:ph idx="13" type="title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3"/>
          <p:cNvSpPr txBox="1"/>
          <p:nvPr>
            <p:ph idx="14" type="title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5" type="title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flipH="1" rot="10800000">
              <a:off x="-308999" y="4357734"/>
              <a:ext cx="1230250" cy="793909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 rot="10800000">
              <a:off x="-34973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" name="Google Shape;150;p14"/>
          <p:cNvGrpSpPr/>
          <p:nvPr/>
        </p:nvGrpSpPr>
        <p:grpSpPr>
          <a:xfrm>
            <a:off x="-93650" y="4686460"/>
            <a:ext cx="9331728" cy="492579"/>
            <a:chOff x="-38" y="4570722"/>
            <a:chExt cx="9331728" cy="572700"/>
          </a:xfrm>
        </p:grpSpPr>
        <p:sp>
          <p:nvSpPr>
            <p:cNvPr id="151" name="Google Shape;151;p14"/>
            <p:cNvSpPr/>
            <p:nvPr/>
          </p:nvSpPr>
          <p:spPr>
            <a:xfrm>
              <a:off x="-38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72809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45656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18503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491350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864197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37044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09891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982738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55585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28432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101279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474126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46973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219820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92667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65514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338361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711208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84055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456902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829749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202596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575443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948290" y="4570722"/>
              <a:ext cx="383400" cy="5727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236050" y="3782102"/>
            <a:ext cx="245625" cy="27485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-550856" y="2219442"/>
            <a:ext cx="1206195" cy="1177623"/>
            <a:chOff x="2180272" y="-464800"/>
            <a:chExt cx="1256977" cy="1227202"/>
          </a:xfrm>
        </p:grpSpPr>
        <p:sp>
          <p:nvSpPr>
            <p:cNvPr id="178" name="Google Shape;178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8538144" y="3876829"/>
            <a:ext cx="1206195" cy="1177623"/>
            <a:chOff x="2180272" y="-464800"/>
            <a:chExt cx="1256977" cy="1227202"/>
          </a:xfrm>
        </p:grpSpPr>
        <p:sp>
          <p:nvSpPr>
            <p:cNvPr id="181" name="Google Shape;181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538825" y="1257602"/>
            <a:ext cx="245625" cy="27485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7888218" y="135711"/>
            <a:ext cx="951323" cy="492598"/>
            <a:chOff x="6691856" y="4179277"/>
            <a:chExt cx="1300688" cy="673500"/>
          </a:xfrm>
        </p:grpSpPr>
        <p:sp>
          <p:nvSpPr>
            <p:cNvPr id="185" name="Google Shape;185;p14"/>
            <p:cNvSpPr/>
            <p:nvPr/>
          </p:nvSpPr>
          <p:spPr>
            <a:xfrm flipH="1" rot="-1917045">
              <a:off x="7478627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flipH="1" rot="-1917045">
              <a:off x="7250027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flipH="1" rot="-1917045">
              <a:off x="7015089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 rot="-1917045">
              <a:off x="6805539" y="4243947"/>
              <a:ext cx="400234" cy="544161"/>
            </a:xfrm>
            <a:prstGeom prst="upArrow">
              <a:avLst>
                <a:gd fmla="val 25005" name="adj1"/>
                <a:gd fmla="val 100000" name="adj2"/>
              </a:avLst>
            </a:pr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85725">
                <a:schemeClr val="lt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flipH="1" rot="10800000">
              <a:off x="-67787" y="4410300"/>
              <a:ext cx="1136175" cy="733200"/>
            </a:xfrm>
            <a:custGeom>
              <a:rect b="b" l="l" r="r" t="t"/>
              <a:pathLst>
                <a:path extrusionOk="0" h="29328" w="45447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flipH="1" rot="-5400000">
            <a:off x="6657723" y="2657126"/>
            <a:ext cx="2420761" cy="255180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6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 flipH="1">
            <a:off x="342" y="651959"/>
            <a:ext cx="4327446" cy="4491635"/>
            <a:chOff x="4707900" y="539325"/>
            <a:chExt cx="4436131" cy="4604444"/>
          </a:xfrm>
        </p:grpSpPr>
        <p:sp>
          <p:nvSpPr>
            <p:cNvPr id="205" name="Google Shape;205;p16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6"/>
          <p:cNvSpPr/>
          <p:nvPr/>
        </p:nvSpPr>
        <p:spPr>
          <a:xfrm rot="-5400000">
            <a:off x="7470861" y="-44028"/>
            <a:ext cx="1629042" cy="171716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16600" y="1986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16"/>
          <p:cNvSpPr txBox="1"/>
          <p:nvPr>
            <p:ph idx="1" type="subTitle"/>
          </p:nvPr>
        </p:nvSpPr>
        <p:spPr>
          <a:xfrm>
            <a:off x="1734025" y="1921313"/>
            <a:ext cx="56757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16"/>
          <p:cNvSpPr txBox="1"/>
          <p:nvPr>
            <p:ph type="title"/>
          </p:nvPr>
        </p:nvSpPr>
        <p:spPr>
          <a:xfrm>
            <a:off x="2568675" y="3214313"/>
            <a:ext cx="40068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3204525" y="1923000"/>
            <a:ext cx="27351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3204400" y="2548025"/>
            <a:ext cx="27351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17"/>
          <p:cNvSpPr/>
          <p:nvPr/>
        </p:nvSpPr>
        <p:spPr>
          <a:xfrm flipH="1">
            <a:off x="98" y="272838"/>
            <a:ext cx="4621164" cy="487077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 flipH="1" rot="10800000">
            <a:off x="6318670" y="-2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5549875" y="1727350"/>
            <a:ext cx="25359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5550755" y="2787925"/>
            <a:ext cx="25359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grpSp>
        <p:nvGrpSpPr>
          <p:cNvPr id="227" name="Google Shape;227;p18"/>
          <p:cNvGrpSpPr/>
          <p:nvPr/>
        </p:nvGrpSpPr>
        <p:grpSpPr>
          <a:xfrm rot="5400000">
            <a:off x="6014086" y="2013397"/>
            <a:ext cx="5143349" cy="1116501"/>
            <a:chOff x="908176" y="3090407"/>
            <a:chExt cx="5089905" cy="1104900"/>
          </a:xfrm>
        </p:grpSpPr>
        <p:sp>
          <p:nvSpPr>
            <p:cNvPr id="228" name="Google Shape;228;p18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/>
          <p:nvPr/>
        </p:nvSpPr>
        <p:spPr>
          <a:xfrm rot="5400000">
            <a:off x="106603" y="1097056"/>
            <a:ext cx="3939905" cy="4152943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69372" y="23073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960447" y="453617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247022" y="371751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 rot="5400000">
            <a:off x="130676" y="177575"/>
            <a:ext cx="4835168" cy="509672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42" name="Google Shape;242;p19"/>
            <p:cNvSpPr/>
            <p:nvPr/>
          </p:nvSpPr>
          <p:spPr>
            <a:xfrm flipH="1" rot="10800000">
              <a:off x="6949193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flipH="1" rot="10800000">
              <a:off x="6949180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9"/>
          <p:cNvSpPr txBox="1"/>
          <p:nvPr>
            <p:ph type="title"/>
          </p:nvPr>
        </p:nvSpPr>
        <p:spPr>
          <a:xfrm>
            <a:off x="5635275" y="2233800"/>
            <a:ext cx="27942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19"/>
          <p:cNvSpPr txBox="1"/>
          <p:nvPr>
            <p:ph idx="1" type="subTitle"/>
          </p:nvPr>
        </p:nvSpPr>
        <p:spPr>
          <a:xfrm>
            <a:off x="5636476" y="3342000"/>
            <a:ext cx="2794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 flipH="1" rot="10800000">
            <a:off x="6318670" y="-2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" name="Google Shape;249;p20"/>
          <p:cNvSpPr txBox="1"/>
          <p:nvPr>
            <p:ph idx="1" type="subTitle"/>
          </p:nvPr>
        </p:nvSpPr>
        <p:spPr>
          <a:xfrm>
            <a:off x="1747313" y="4028159"/>
            <a:ext cx="248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50" name="Google Shape;250;p20"/>
          <p:cNvSpPr txBox="1"/>
          <p:nvPr>
            <p:ph idx="2" type="title"/>
          </p:nvPr>
        </p:nvSpPr>
        <p:spPr>
          <a:xfrm>
            <a:off x="1748663" y="3639736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20"/>
          <p:cNvSpPr txBox="1"/>
          <p:nvPr>
            <p:ph idx="3" type="subTitle"/>
          </p:nvPr>
        </p:nvSpPr>
        <p:spPr>
          <a:xfrm>
            <a:off x="4915988" y="4028151"/>
            <a:ext cx="248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52" name="Google Shape;252;p20"/>
          <p:cNvSpPr txBox="1"/>
          <p:nvPr>
            <p:ph idx="4" type="title"/>
          </p:nvPr>
        </p:nvSpPr>
        <p:spPr>
          <a:xfrm>
            <a:off x="4917325" y="3639736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20"/>
          <p:cNvSpPr/>
          <p:nvPr/>
        </p:nvSpPr>
        <p:spPr>
          <a:xfrm flipH="1">
            <a:off x="-5" y="2165598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538410" y="618588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70735" y="44365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rect b="b" l="l" r="r" t="t"/>
              <a:pathLst>
                <a:path extrusionOk="0" h="43787" w="59342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rect b="b" l="l" r="r" t="t"/>
              <a:pathLst>
                <a:path extrusionOk="0" h="43787" w="59342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58" name="Google Shape;258;p21"/>
            <p:cNvSpPr/>
            <p:nvPr/>
          </p:nvSpPr>
          <p:spPr>
            <a:xfrm flipH="1" rot="10800000">
              <a:off x="6949193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flipH="1" rot="10800000">
              <a:off x="6949180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1" type="subTitle"/>
          </p:nvPr>
        </p:nvSpPr>
        <p:spPr>
          <a:xfrm>
            <a:off x="994838" y="2346359"/>
            <a:ext cx="2480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62" name="Google Shape;262;p21"/>
          <p:cNvSpPr txBox="1"/>
          <p:nvPr>
            <p:ph idx="2" type="title"/>
          </p:nvPr>
        </p:nvSpPr>
        <p:spPr>
          <a:xfrm>
            <a:off x="996188" y="1957936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3" name="Google Shape;263;p21"/>
          <p:cNvSpPr txBox="1"/>
          <p:nvPr>
            <p:ph idx="3" type="subTitle"/>
          </p:nvPr>
        </p:nvSpPr>
        <p:spPr>
          <a:xfrm>
            <a:off x="4915988" y="2934276"/>
            <a:ext cx="2480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64" name="Google Shape;264;p21"/>
          <p:cNvSpPr txBox="1"/>
          <p:nvPr>
            <p:ph idx="4" type="title"/>
          </p:nvPr>
        </p:nvSpPr>
        <p:spPr>
          <a:xfrm>
            <a:off x="4917325" y="2545861"/>
            <a:ext cx="247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21"/>
          <p:cNvSpPr/>
          <p:nvPr/>
        </p:nvSpPr>
        <p:spPr>
          <a:xfrm flipH="1">
            <a:off x="-5" y="2165598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70735" y="44365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2"/>
          <p:cNvSpPr txBox="1"/>
          <p:nvPr>
            <p:ph idx="1" type="subTitle"/>
          </p:nvPr>
        </p:nvSpPr>
        <p:spPr>
          <a:xfrm>
            <a:off x="713400" y="3636859"/>
            <a:ext cx="248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70" name="Google Shape;270;p22"/>
          <p:cNvSpPr txBox="1"/>
          <p:nvPr>
            <p:ph idx="2" type="title"/>
          </p:nvPr>
        </p:nvSpPr>
        <p:spPr>
          <a:xfrm>
            <a:off x="714750" y="3318975"/>
            <a:ext cx="2478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1" name="Google Shape;271;p22"/>
          <p:cNvSpPr txBox="1"/>
          <p:nvPr>
            <p:ph idx="3" type="subTitle"/>
          </p:nvPr>
        </p:nvSpPr>
        <p:spPr>
          <a:xfrm>
            <a:off x="3331750" y="3636851"/>
            <a:ext cx="248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72" name="Google Shape;272;p22"/>
          <p:cNvSpPr txBox="1"/>
          <p:nvPr>
            <p:ph idx="4" type="title"/>
          </p:nvPr>
        </p:nvSpPr>
        <p:spPr>
          <a:xfrm>
            <a:off x="3333088" y="3318975"/>
            <a:ext cx="2478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22"/>
          <p:cNvSpPr txBox="1"/>
          <p:nvPr>
            <p:ph idx="5" type="subTitle"/>
          </p:nvPr>
        </p:nvSpPr>
        <p:spPr>
          <a:xfrm>
            <a:off x="5950081" y="3636851"/>
            <a:ext cx="248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74" name="Google Shape;274;p22"/>
          <p:cNvSpPr txBox="1"/>
          <p:nvPr>
            <p:ph idx="6" type="title"/>
          </p:nvPr>
        </p:nvSpPr>
        <p:spPr>
          <a:xfrm>
            <a:off x="5951425" y="3318975"/>
            <a:ext cx="2478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75" name="Google Shape;275;p22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76" name="Google Shape;276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 flipH="1">
            <a:off x="-537394" y="2459229"/>
            <a:ext cx="1206195" cy="1177623"/>
            <a:chOff x="2180272" y="-464800"/>
            <a:chExt cx="1256977" cy="1227202"/>
          </a:xfrm>
        </p:grpSpPr>
        <p:sp>
          <p:nvSpPr>
            <p:cNvPr id="279" name="Google Shape;279;p2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2"/>
          <p:cNvSpPr/>
          <p:nvPr/>
        </p:nvSpPr>
        <p:spPr>
          <a:xfrm flipH="1" rot="-5400000">
            <a:off x="7943005" y="3942442"/>
            <a:ext cx="1169449" cy="1232763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/>
          <p:nvPr/>
        </p:nvSpPr>
        <p:spPr>
          <a:xfrm flipH="1" rot="-5400000">
            <a:off x="5814510" y="1813924"/>
            <a:ext cx="3241824" cy="3417383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1" type="subTitle"/>
          </p:nvPr>
        </p:nvSpPr>
        <p:spPr>
          <a:xfrm>
            <a:off x="878363" y="2483529"/>
            <a:ext cx="2331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86" name="Google Shape;286;p23"/>
          <p:cNvSpPr txBox="1"/>
          <p:nvPr>
            <p:ph idx="2" type="title"/>
          </p:nvPr>
        </p:nvSpPr>
        <p:spPr>
          <a:xfrm>
            <a:off x="879563" y="2165645"/>
            <a:ext cx="232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23"/>
          <p:cNvSpPr txBox="1"/>
          <p:nvPr>
            <p:ph idx="3" type="subTitle"/>
          </p:nvPr>
        </p:nvSpPr>
        <p:spPr>
          <a:xfrm>
            <a:off x="3608200" y="2769100"/>
            <a:ext cx="1927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88" name="Google Shape;288;p23"/>
          <p:cNvSpPr txBox="1"/>
          <p:nvPr>
            <p:ph idx="4" type="title"/>
          </p:nvPr>
        </p:nvSpPr>
        <p:spPr>
          <a:xfrm>
            <a:off x="3609250" y="2451225"/>
            <a:ext cx="1925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23"/>
          <p:cNvSpPr txBox="1"/>
          <p:nvPr>
            <p:ph idx="5" type="subTitle"/>
          </p:nvPr>
        </p:nvSpPr>
        <p:spPr>
          <a:xfrm>
            <a:off x="5934213" y="2483520"/>
            <a:ext cx="2331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290" name="Google Shape;290;p23"/>
          <p:cNvSpPr txBox="1"/>
          <p:nvPr>
            <p:ph idx="6" type="title"/>
          </p:nvPr>
        </p:nvSpPr>
        <p:spPr>
          <a:xfrm>
            <a:off x="5935413" y="2165645"/>
            <a:ext cx="232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1" name="Google Shape;291;p23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92" name="Google Shape;292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3"/>
          <p:cNvGrpSpPr/>
          <p:nvPr/>
        </p:nvGrpSpPr>
        <p:grpSpPr>
          <a:xfrm flipH="1">
            <a:off x="-326619" y="3811504"/>
            <a:ext cx="1206195" cy="1177623"/>
            <a:chOff x="2180272" y="-464800"/>
            <a:chExt cx="1256977" cy="1227202"/>
          </a:xfrm>
        </p:grpSpPr>
        <p:sp>
          <p:nvSpPr>
            <p:cNvPr id="295" name="Google Shape;295;p2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 rot="5400000">
            <a:off x="89857" y="1730883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-5400000">
            <a:off x="5728732" y="-89917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 txBox="1"/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2117612" y="2225083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2" name="Google Shape;302;p24"/>
          <p:cNvSpPr txBox="1"/>
          <p:nvPr>
            <p:ph idx="2" type="title"/>
          </p:nvPr>
        </p:nvSpPr>
        <p:spPr>
          <a:xfrm>
            <a:off x="2120114" y="1907200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3" name="Google Shape;303;p24"/>
          <p:cNvSpPr txBox="1"/>
          <p:nvPr>
            <p:ph idx="3" type="subTitle"/>
          </p:nvPr>
        </p:nvSpPr>
        <p:spPr>
          <a:xfrm>
            <a:off x="2117600" y="3669901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4" name="Google Shape;304;p24"/>
          <p:cNvSpPr txBox="1"/>
          <p:nvPr>
            <p:ph idx="4" type="title"/>
          </p:nvPr>
        </p:nvSpPr>
        <p:spPr>
          <a:xfrm>
            <a:off x="2117600" y="3352018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24"/>
          <p:cNvSpPr txBox="1"/>
          <p:nvPr>
            <p:ph idx="5" type="subTitle"/>
          </p:nvPr>
        </p:nvSpPr>
        <p:spPr>
          <a:xfrm>
            <a:off x="5638875" y="2225075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6" name="Google Shape;306;p24"/>
          <p:cNvSpPr txBox="1"/>
          <p:nvPr>
            <p:ph idx="6" type="title"/>
          </p:nvPr>
        </p:nvSpPr>
        <p:spPr>
          <a:xfrm>
            <a:off x="5641388" y="1907200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24"/>
          <p:cNvSpPr txBox="1"/>
          <p:nvPr>
            <p:ph idx="7" type="subTitle"/>
          </p:nvPr>
        </p:nvSpPr>
        <p:spPr>
          <a:xfrm>
            <a:off x="5638875" y="3669900"/>
            <a:ext cx="2299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08" name="Google Shape;308;p24"/>
          <p:cNvSpPr txBox="1"/>
          <p:nvPr>
            <p:ph idx="8" type="title"/>
          </p:nvPr>
        </p:nvSpPr>
        <p:spPr>
          <a:xfrm>
            <a:off x="5638874" y="3352020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24"/>
          <p:cNvSpPr/>
          <p:nvPr/>
        </p:nvSpPr>
        <p:spPr>
          <a:xfrm>
            <a:off x="264622" y="23073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675197" y="4643613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 rot="5400000">
            <a:off x="89857" y="1730883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 rot="-5400000">
            <a:off x="5728732" y="-89917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1" type="subTitle"/>
          </p:nvPr>
        </p:nvSpPr>
        <p:spPr>
          <a:xfrm>
            <a:off x="1947662" y="2011045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16" name="Google Shape;316;p25"/>
          <p:cNvSpPr txBox="1"/>
          <p:nvPr>
            <p:ph idx="2" type="title"/>
          </p:nvPr>
        </p:nvSpPr>
        <p:spPr>
          <a:xfrm>
            <a:off x="1947662" y="1693163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25"/>
          <p:cNvSpPr txBox="1"/>
          <p:nvPr>
            <p:ph idx="3" type="subTitle"/>
          </p:nvPr>
        </p:nvSpPr>
        <p:spPr>
          <a:xfrm>
            <a:off x="1947662" y="3831826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18" name="Google Shape;318;p25"/>
          <p:cNvSpPr txBox="1"/>
          <p:nvPr>
            <p:ph idx="4" type="title"/>
          </p:nvPr>
        </p:nvSpPr>
        <p:spPr>
          <a:xfrm>
            <a:off x="1947662" y="3513943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25"/>
          <p:cNvSpPr txBox="1"/>
          <p:nvPr>
            <p:ph idx="5" type="subTitle"/>
          </p:nvPr>
        </p:nvSpPr>
        <p:spPr>
          <a:xfrm>
            <a:off x="5792775" y="2011038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20" name="Google Shape;320;p25"/>
          <p:cNvSpPr txBox="1"/>
          <p:nvPr>
            <p:ph idx="6" type="title"/>
          </p:nvPr>
        </p:nvSpPr>
        <p:spPr>
          <a:xfrm>
            <a:off x="5792775" y="1693163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" name="Google Shape;321;p25"/>
          <p:cNvSpPr txBox="1"/>
          <p:nvPr>
            <p:ph idx="7" type="subTitle"/>
          </p:nvPr>
        </p:nvSpPr>
        <p:spPr>
          <a:xfrm>
            <a:off x="5792775" y="3831825"/>
            <a:ext cx="2299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22" name="Google Shape;322;p25"/>
          <p:cNvSpPr txBox="1"/>
          <p:nvPr>
            <p:ph idx="8" type="title"/>
          </p:nvPr>
        </p:nvSpPr>
        <p:spPr>
          <a:xfrm>
            <a:off x="5792775" y="3513945"/>
            <a:ext cx="2297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25"/>
          <p:cNvSpPr/>
          <p:nvPr/>
        </p:nvSpPr>
        <p:spPr>
          <a:xfrm>
            <a:off x="264622" y="23073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8675197" y="4643613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hasCustomPrompt="1" idx="9" type="title"/>
          </p:nvPr>
        </p:nvSpPr>
        <p:spPr>
          <a:xfrm>
            <a:off x="1023023" y="187885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5"/>
          <p:cNvSpPr txBox="1"/>
          <p:nvPr>
            <p:ph hasCustomPrompt="1" idx="13" type="title"/>
          </p:nvPr>
        </p:nvSpPr>
        <p:spPr>
          <a:xfrm>
            <a:off x="4858213" y="187885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/>
          <p:nvPr>
            <p:ph hasCustomPrompt="1" idx="14" type="title"/>
          </p:nvPr>
        </p:nvSpPr>
        <p:spPr>
          <a:xfrm>
            <a:off x="1023013" y="368860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/>
          <p:nvPr>
            <p:ph hasCustomPrompt="1" idx="15" type="title"/>
          </p:nvPr>
        </p:nvSpPr>
        <p:spPr>
          <a:xfrm>
            <a:off x="4858213" y="3688600"/>
            <a:ext cx="6759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6949180" y="267"/>
            <a:ext cx="2194622" cy="2273856"/>
            <a:chOff x="6949180" y="267"/>
            <a:chExt cx="2194622" cy="2273856"/>
          </a:xfrm>
        </p:grpSpPr>
        <p:sp>
          <p:nvSpPr>
            <p:cNvPr id="331" name="Google Shape;331;p26"/>
            <p:cNvSpPr/>
            <p:nvPr/>
          </p:nvSpPr>
          <p:spPr>
            <a:xfrm flipH="1" rot="10800000">
              <a:off x="6949193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flipH="1" rot="10800000">
              <a:off x="6949180" y="267"/>
              <a:ext cx="2194609" cy="2273856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713412" y="2253408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715914" y="1859325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26"/>
          <p:cNvSpPr txBox="1"/>
          <p:nvPr>
            <p:ph idx="2" type="subTitle"/>
          </p:nvPr>
        </p:nvSpPr>
        <p:spPr>
          <a:xfrm>
            <a:off x="713400" y="3927001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36" name="Google Shape;336;p26"/>
          <p:cNvSpPr txBox="1"/>
          <p:nvPr>
            <p:ph idx="3" type="title"/>
          </p:nvPr>
        </p:nvSpPr>
        <p:spPr>
          <a:xfrm>
            <a:off x="713400" y="3532918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7" name="Google Shape;337;p26"/>
          <p:cNvSpPr txBox="1"/>
          <p:nvPr>
            <p:ph idx="4" type="subTitle"/>
          </p:nvPr>
        </p:nvSpPr>
        <p:spPr>
          <a:xfrm>
            <a:off x="3422261" y="2253408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38" name="Google Shape;338;p26"/>
          <p:cNvSpPr txBox="1"/>
          <p:nvPr>
            <p:ph idx="5" type="title"/>
          </p:nvPr>
        </p:nvSpPr>
        <p:spPr>
          <a:xfrm>
            <a:off x="3424775" y="1859325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9" name="Google Shape;339;p26"/>
          <p:cNvSpPr txBox="1"/>
          <p:nvPr>
            <p:ph idx="6" type="subTitle"/>
          </p:nvPr>
        </p:nvSpPr>
        <p:spPr>
          <a:xfrm>
            <a:off x="3422250" y="3927003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40" name="Google Shape;340;p26"/>
          <p:cNvSpPr txBox="1"/>
          <p:nvPr>
            <p:ph idx="7" type="title"/>
          </p:nvPr>
        </p:nvSpPr>
        <p:spPr>
          <a:xfrm>
            <a:off x="3422250" y="3532926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26"/>
          <p:cNvSpPr txBox="1"/>
          <p:nvPr>
            <p:ph idx="8"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idx="9" type="subTitle"/>
          </p:nvPr>
        </p:nvSpPr>
        <p:spPr>
          <a:xfrm>
            <a:off x="6131111" y="2253408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43" name="Google Shape;343;p26"/>
          <p:cNvSpPr txBox="1"/>
          <p:nvPr>
            <p:ph idx="13" type="title"/>
          </p:nvPr>
        </p:nvSpPr>
        <p:spPr>
          <a:xfrm>
            <a:off x="6133625" y="1859325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26"/>
          <p:cNvSpPr txBox="1"/>
          <p:nvPr>
            <p:ph idx="14" type="subTitle"/>
          </p:nvPr>
        </p:nvSpPr>
        <p:spPr>
          <a:xfrm>
            <a:off x="6131099" y="3927003"/>
            <a:ext cx="2299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45" name="Google Shape;345;p26"/>
          <p:cNvSpPr txBox="1"/>
          <p:nvPr>
            <p:ph idx="15" type="title"/>
          </p:nvPr>
        </p:nvSpPr>
        <p:spPr>
          <a:xfrm>
            <a:off x="6131100" y="3532926"/>
            <a:ext cx="229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46" name="Google Shape;346;p26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47" name="Google Shape;347;p2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6"/>
          <p:cNvSpPr/>
          <p:nvPr/>
        </p:nvSpPr>
        <p:spPr>
          <a:xfrm>
            <a:off x="195424" y="1542502"/>
            <a:ext cx="232899" cy="26062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/>
          <p:nvPr/>
        </p:nvSpPr>
        <p:spPr>
          <a:xfrm rot="5400000">
            <a:off x="855654" y="3246186"/>
            <a:ext cx="1041608" cy="275293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 rot="-5400000">
            <a:off x="6446116" y="-1216769"/>
            <a:ext cx="1481202" cy="391458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3086233" y="1862557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3087966" y="1468475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subTitle"/>
          </p:nvPr>
        </p:nvSpPr>
        <p:spPr>
          <a:xfrm>
            <a:off x="3086225" y="3536148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56" name="Google Shape;356;p27"/>
          <p:cNvSpPr txBox="1"/>
          <p:nvPr>
            <p:ph idx="3" type="title"/>
          </p:nvPr>
        </p:nvSpPr>
        <p:spPr>
          <a:xfrm>
            <a:off x="3086225" y="3142066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27"/>
          <p:cNvSpPr txBox="1"/>
          <p:nvPr>
            <p:ph idx="4" type="subTitle"/>
          </p:nvPr>
        </p:nvSpPr>
        <p:spPr>
          <a:xfrm>
            <a:off x="4962250" y="1862548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58" name="Google Shape;358;p27"/>
          <p:cNvSpPr txBox="1"/>
          <p:nvPr>
            <p:ph idx="5" type="title"/>
          </p:nvPr>
        </p:nvSpPr>
        <p:spPr>
          <a:xfrm>
            <a:off x="4963991" y="1468475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27"/>
          <p:cNvSpPr txBox="1"/>
          <p:nvPr>
            <p:ph idx="6" type="subTitle"/>
          </p:nvPr>
        </p:nvSpPr>
        <p:spPr>
          <a:xfrm>
            <a:off x="4962250" y="3536150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0" name="Google Shape;360;p27"/>
          <p:cNvSpPr txBox="1"/>
          <p:nvPr>
            <p:ph idx="7" type="title"/>
          </p:nvPr>
        </p:nvSpPr>
        <p:spPr>
          <a:xfrm>
            <a:off x="4962243" y="3142073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27"/>
          <p:cNvSpPr txBox="1"/>
          <p:nvPr>
            <p:ph idx="8"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9" type="subTitle"/>
          </p:nvPr>
        </p:nvSpPr>
        <p:spPr>
          <a:xfrm>
            <a:off x="6838272" y="1862548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3" name="Google Shape;363;p27"/>
          <p:cNvSpPr txBox="1"/>
          <p:nvPr>
            <p:ph idx="13" type="title"/>
          </p:nvPr>
        </p:nvSpPr>
        <p:spPr>
          <a:xfrm>
            <a:off x="6840009" y="1468475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4" name="Google Shape;364;p27"/>
          <p:cNvSpPr txBox="1"/>
          <p:nvPr>
            <p:ph idx="14" type="subTitle"/>
          </p:nvPr>
        </p:nvSpPr>
        <p:spPr>
          <a:xfrm>
            <a:off x="6838258" y="3536150"/>
            <a:ext cx="1592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5" name="Google Shape;365;p27"/>
          <p:cNvSpPr txBox="1"/>
          <p:nvPr>
            <p:ph idx="15" type="title"/>
          </p:nvPr>
        </p:nvSpPr>
        <p:spPr>
          <a:xfrm>
            <a:off x="6838260" y="3142073"/>
            <a:ext cx="1590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66" name="Google Shape;366;p27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67" name="Google Shape;367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195424" y="1542502"/>
            <a:ext cx="232899" cy="26062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7"/>
          <p:cNvGrpSpPr/>
          <p:nvPr/>
        </p:nvGrpSpPr>
        <p:grpSpPr>
          <a:xfrm flipH="1">
            <a:off x="8287884" y="-12817"/>
            <a:ext cx="1105134" cy="1078956"/>
            <a:chOff x="2180272" y="-464800"/>
            <a:chExt cx="1256977" cy="1227202"/>
          </a:xfrm>
        </p:grpSpPr>
        <p:sp>
          <p:nvSpPr>
            <p:cNvPr id="371" name="Google Shape;371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7"/>
          <p:cNvSpPr/>
          <p:nvPr/>
        </p:nvSpPr>
        <p:spPr>
          <a:xfrm>
            <a:off x="8714249" y="3844440"/>
            <a:ext cx="232899" cy="26062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6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hasCustomPrompt="1" type="title"/>
          </p:nvPr>
        </p:nvSpPr>
        <p:spPr>
          <a:xfrm>
            <a:off x="4922488" y="1091465"/>
            <a:ext cx="21489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6" name="Google Shape;376;p28"/>
          <p:cNvSpPr txBox="1"/>
          <p:nvPr>
            <p:ph idx="1" type="subTitle"/>
          </p:nvPr>
        </p:nvSpPr>
        <p:spPr>
          <a:xfrm>
            <a:off x="4927888" y="1583380"/>
            <a:ext cx="2138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28"/>
          <p:cNvSpPr txBox="1"/>
          <p:nvPr>
            <p:ph hasCustomPrompt="1" idx="2" type="title"/>
          </p:nvPr>
        </p:nvSpPr>
        <p:spPr>
          <a:xfrm>
            <a:off x="2074563" y="1091465"/>
            <a:ext cx="21450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8" name="Google Shape;378;p28"/>
          <p:cNvSpPr txBox="1"/>
          <p:nvPr>
            <p:ph idx="3" type="subTitle"/>
          </p:nvPr>
        </p:nvSpPr>
        <p:spPr>
          <a:xfrm>
            <a:off x="2076964" y="1583380"/>
            <a:ext cx="2141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28"/>
          <p:cNvSpPr txBox="1"/>
          <p:nvPr>
            <p:ph hasCustomPrompt="1" idx="4" type="title"/>
          </p:nvPr>
        </p:nvSpPr>
        <p:spPr>
          <a:xfrm>
            <a:off x="3499488" y="3183113"/>
            <a:ext cx="21450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/>
          <p:nvPr>
            <p:ph idx="5" type="subTitle"/>
          </p:nvPr>
        </p:nvSpPr>
        <p:spPr>
          <a:xfrm>
            <a:off x="3502788" y="3675036"/>
            <a:ext cx="2141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1" name="Google Shape;381;p28"/>
          <p:cNvGrpSpPr/>
          <p:nvPr/>
        </p:nvGrpSpPr>
        <p:grpSpPr>
          <a:xfrm flipH="1">
            <a:off x="347" y="1425498"/>
            <a:ext cx="3582176" cy="3718089"/>
            <a:chOff x="4707900" y="539325"/>
            <a:chExt cx="4436131" cy="4604444"/>
          </a:xfrm>
        </p:grpSpPr>
        <p:sp>
          <p:nvSpPr>
            <p:cNvPr id="382" name="Google Shape;382;p28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8"/>
          <p:cNvGrpSpPr/>
          <p:nvPr/>
        </p:nvGrpSpPr>
        <p:grpSpPr>
          <a:xfrm flipH="1" rot="10800000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385" name="Google Shape;385;p28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CUSTOM_6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334091" y="136138"/>
            <a:ext cx="8475817" cy="1293175"/>
            <a:chOff x="908176" y="3090407"/>
            <a:chExt cx="7241813" cy="1104900"/>
          </a:xfrm>
        </p:grpSpPr>
        <p:sp>
          <p:nvSpPr>
            <p:cNvPr id="389" name="Google Shape;389;p29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9"/>
          <p:cNvSpPr txBox="1"/>
          <p:nvPr>
            <p:ph hasCustomPrompt="1" type="title"/>
          </p:nvPr>
        </p:nvSpPr>
        <p:spPr>
          <a:xfrm>
            <a:off x="1342213" y="2283479"/>
            <a:ext cx="1206900" cy="5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0" name="Google Shape;400;p29"/>
          <p:cNvSpPr txBox="1"/>
          <p:nvPr>
            <p:ph idx="1" type="subTitle"/>
          </p:nvPr>
        </p:nvSpPr>
        <p:spPr>
          <a:xfrm>
            <a:off x="720313" y="3957612"/>
            <a:ext cx="245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9"/>
          <p:cNvSpPr txBox="1"/>
          <p:nvPr>
            <p:ph idx="2" type="title"/>
          </p:nvPr>
        </p:nvSpPr>
        <p:spPr>
          <a:xfrm>
            <a:off x="720313" y="3645597"/>
            <a:ext cx="245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29"/>
          <p:cNvSpPr txBox="1"/>
          <p:nvPr>
            <p:ph hasCustomPrompt="1" idx="3" type="title"/>
          </p:nvPr>
        </p:nvSpPr>
        <p:spPr>
          <a:xfrm>
            <a:off x="3971888" y="2283479"/>
            <a:ext cx="1206900" cy="5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3" name="Google Shape;403;p29"/>
          <p:cNvSpPr txBox="1"/>
          <p:nvPr>
            <p:ph idx="4" type="subTitle"/>
          </p:nvPr>
        </p:nvSpPr>
        <p:spPr>
          <a:xfrm>
            <a:off x="3350000" y="3957601"/>
            <a:ext cx="245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4" name="Google Shape;404;p29"/>
          <p:cNvSpPr txBox="1"/>
          <p:nvPr>
            <p:ph idx="5" type="title"/>
          </p:nvPr>
        </p:nvSpPr>
        <p:spPr>
          <a:xfrm>
            <a:off x="3349988" y="3645597"/>
            <a:ext cx="245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29"/>
          <p:cNvSpPr txBox="1"/>
          <p:nvPr>
            <p:ph hasCustomPrompt="1" idx="6" type="title"/>
          </p:nvPr>
        </p:nvSpPr>
        <p:spPr>
          <a:xfrm>
            <a:off x="6601925" y="2283479"/>
            <a:ext cx="1206900" cy="594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6" name="Google Shape;406;p29"/>
          <p:cNvSpPr txBox="1"/>
          <p:nvPr>
            <p:ph idx="7" type="subTitle"/>
          </p:nvPr>
        </p:nvSpPr>
        <p:spPr>
          <a:xfrm>
            <a:off x="5980031" y="3957601"/>
            <a:ext cx="2450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7" name="Google Shape;407;p29"/>
          <p:cNvSpPr txBox="1"/>
          <p:nvPr>
            <p:ph idx="8" type="title"/>
          </p:nvPr>
        </p:nvSpPr>
        <p:spPr>
          <a:xfrm>
            <a:off x="5980025" y="3645597"/>
            <a:ext cx="24507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9"/>
          <p:cNvSpPr txBox="1"/>
          <p:nvPr>
            <p:ph idx="9"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9" name="Google Shape;409;p29"/>
          <p:cNvGrpSpPr/>
          <p:nvPr/>
        </p:nvGrpSpPr>
        <p:grpSpPr>
          <a:xfrm>
            <a:off x="-6" y="2769129"/>
            <a:ext cx="1206195" cy="1177623"/>
            <a:chOff x="2180272" y="-464800"/>
            <a:chExt cx="1256977" cy="1227202"/>
          </a:xfrm>
        </p:grpSpPr>
        <p:sp>
          <p:nvSpPr>
            <p:cNvPr id="410" name="Google Shape;410;p2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9"/>
          <p:cNvSpPr/>
          <p:nvPr/>
        </p:nvSpPr>
        <p:spPr>
          <a:xfrm>
            <a:off x="8610060" y="3611613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flipH="1" rot="10800000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0"/>
          <p:cNvSpPr txBox="1"/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421" name="Google Shape;421;p30"/>
          <p:cNvSpPr txBox="1"/>
          <p:nvPr>
            <p:ph idx="1" type="subTitle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58700" y="129000"/>
            <a:ext cx="8826600" cy="4885500"/>
            <a:chOff x="158700" y="129000"/>
            <a:chExt cx="8826600" cy="4885500"/>
          </a:xfrm>
        </p:grpSpPr>
        <p:sp>
          <p:nvSpPr>
            <p:cNvPr id="28" name="Google Shape;28;p4"/>
            <p:cNvSpPr/>
            <p:nvPr/>
          </p:nvSpPr>
          <p:spPr>
            <a:xfrm>
              <a:off x="158700" y="129000"/>
              <a:ext cx="8826600" cy="4885500"/>
            </a:xfrm>
            <a:prstGeom prst="roundRect">
              <a:avLst>
                <a:gd fmla="val 4754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520000" dist="66675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0450" y="228525"/>
              <a:ext cx="8623200" cy="4686600"/>
            </a:xfrm>
            <a:prstGeom prst="roundRect">
              <a:avLst>
                <a:gd fmla="val 3132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flipH="1" rot="10800000">
            <a:off x="6318670" y="-2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TITLE_AND_DESCRIPTION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500"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286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 rot="-5400000">
            <a:off x="7696103" y="-653001"/>
            <a:ext cx="794896" cy="2100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110181" y="-49483"/>
            <a:ext cx="1206195" cy="1177623"/>
            <a:chOff x="2180272" y="-464800"/>
            <a:chExt cx="1256977" cy="1227202"/>
          </a:xfrm>
        </p:grpSpPr>
        <p:sp>
          <p:nvSpPr>
            <p:cNvPr id="48" name="Google Shape;48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 flipH="1">
            <a:off x="7990631" y="4225504"/>
            <a:ext cx="1206195" cy="1177623"/>
            <a:chOff x="2180272" y="-464800"/>
            <a:chExt cx="1256977" cy="1227202"/>
          </a:xfrm>
        </p:grpSpPr>
        <p:sp>
          <p:nvSpPr>
            <p:cNvPr id="51" name="Google Shape;51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5400000">
            <a:off x="652978" y="3695649"/>
            <a:ext cx="794896" cy="2100898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98" y="272838"/>
            <a:ext cx="4621164" cy="4870775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69050" y="790200"/>
            <a:ext cx="7714350" cy="3867900"/>
            <a:chOff x="716650" y="637800"/>
            <a:chExt cx="7714350" cy="3867900"/>
          </a:xfrm>
        </p:grpSpPr>
        <p:grpSp>
          <p:nvGrpSpPr>
            <p:cNvPr id="57" name="Google Shape;57;p7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113588" y="2652804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95771" y="4604091"/>
            <a:ext cx="260673" cy="29172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flipH="1" rot="5400000">
            <a:off x="89807" y="-89917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-5400000">
            <a:off x="5731382" y="1730883"/>
            <a:ext cx="3322753" cy="3502482"/>
          </a:xfrm>
          <a:custGeom>
            <a:rect b="b" l="l" r="r" t="t"/>
            <a:pathLst>
              <a:path extrusionOk="0" h="78796" w="74761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8510250" y="897629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4671725" y="155271"/>
            <a:ext cx="185827" cy="207947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93913" y="3415491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rect b="b" l="l" r="r" t="t"/>
              <a:pathLst>
                <a:path extrusionOk="0" h="78796" w="74761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" name="Google Shape;89;p9"/>
          <p:cNvSpPr txBox="1"/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/>
            </a:lvl9pPr>
          </a:lstStyle>
          <a:p/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3"/>
          <p:cNvGrpSpPr/>
          <p:nvPr/>
        </p:nvGrpSpPr>
        <p:grpSpPr>
          <a:xfrm rot="1124476">
            <a:off x="6301384" y="109230"/>
            <a:ext cx="3002061" cy="1104891"/>
            <a:chOff x="419375" y="2109025"/>
            <a:chExt cx="1137975" cy="418825"/>
          </a:xfrm>
        </p:grpSpPr>
        <p:sp>
          <p:nvSpPr>
            <p:cNvPr id="440" name="Google Shape;440;p33"/>
            <p:cNvSpPr/>
            <p:nvPr/>
          </p:nvSpPr>
          <p:spPr>
            <a:xfrm>
              <a:off x="434575" y="2109025"/>
              <a:ext cx="1122775" cy="418825"/>
            </a:xfrm>
            <a:custGeom>
              <a:rect b="b" l="l" r="r" t="t"/>
              <a:pathLst>
                <a:path extrusionOk="0" h="16753" w="44911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19375" y="2109025"/>
              <a:ext cx="1098675" cy="418825"/>
            </a:xfrm>
            <a:custGeom>
              <a:rect b="b" l="l" r="r" t="t"/>
              <a:pathLst>
                <a:path extrusionOk="0" h="16753" w="43947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700075" y="2428400"/>
              <a:ext cx="522125" cy="55400"/>
            </a:xfrm>
            <a:custGeom>
              <a:rect b="b" l="l" r="r" t="t"/>
              <a:pathLst>
                <a:path extrusionOk="0" h="2216" w="20885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67000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8755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6525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42950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20625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898325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97630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054000" y="22486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131675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09375" y="22486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287050" y="22486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67000" y="2248325"/>
              <a:ext cx="95275" cy="55675"/>
            </a:xfrm>
            <a:custGeom>
              <a:rect b="b" l="l" r="r" t="t"/>
              <a:pathLst>
                <a:path extrusionOk="0" h="2227" w="3811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44700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22375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700075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777775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55450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933150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11125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8825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166500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244200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321875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399875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67000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544700" y="23385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22375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67000" y="2428400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44700" y="2428400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22375" y="2428400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700075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777775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855450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933150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11125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8825" y="23385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166500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244200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21875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377550" y="2248325"/>
              <a:ext cx="77700" cy="145575"/>
            </a:xfrm>
            <a:custGeom>
              <a:rect b="b" l="l" r="r" t="t"/>
              <a:pathLst>
                <a:path extrusionOk="0" h="5823" w="3108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244200" y="2428400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321875" y="2428400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399875" y="2428400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700075" y="2420675"/>
              <a:ext cx="522125" cy="55675"/>
            </a:xfrm>
            <a:custGeom>
              <a:rect b="b" l="l" r="r" t="t"/>
              <a:pathLst>
                <a:path extrusionOk="0" h="2227" w="20885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467000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8755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6525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742950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820625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898325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97630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054000" y="2240875"/>
              <a:ext cx="55375" cy="55700"/>
            </a:xfrm>
            <a:custGeom>
              <a:rect b="b" l="l" r="r" t="t"/>
              <a:pathLst>
                <a:path extrusionOk="0" h="2228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31675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209375" y="2240875"/>
              <a:ext cx="55375" cy="55700"/>
            </a:xfrm>
            <a:custGeom>
              <a:rect b="b" l="l" r="r" t="t"/>
              <a:pathLst>
                <a:path extrusionOk="0" h="2228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287050" y="2240875"/>
              <a:ext cx="55700" cy="55700"/>
            </a:xfrm>
            <a:custGeom>
              <a:rect b="b" l="l" r="r" t="t"/>
              <a:pathLst>
                <a:path extrusionOk="0" h="2228" w="222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67000" y="2240875"/>
              <a:ext cx="95275" cy="55700"/>
            </a:xfrm>
            <a:custGeom>
              <a:rect b="b" l="l" r="r" t="t"/>
              <a:pathLst>
                <a:path extrusionOk="0" h="2228" w="3811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544700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22375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700075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777775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855450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933150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011125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088825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66500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244200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321875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399875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467000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44700" y="23307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22375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67000" y="24206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44700" y="24206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22375" y="24206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700075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777775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855450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933150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011125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088825" y="23307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166500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244200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321875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377550" y="2240875"/>
              <a:ext cx="77700" cy="145575"/>
            </a:xfrm>
            <a:custGeom>
              <a:rect b="b" l="l" r="r" t="t"/>
              <a:pathLst>
                <a:path extrusionOk="0" h="5823" w="3108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244200" y="24206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321875" y="24206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399875" y="24206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3"/>
          <p:cNvGrpSpPr/>
          <p:nvPr/>
        </p:nvGrpSpPr>
        <p:grpSpPr>
          <a:xfrm>
            <a:off x="1388288" y="637800"/>
            <a:ext cx="6367424" cy="3867900"/>
            <a:chOff x="716650" y="637800"/>
            <a:chExt cx="7714350" cy="3867900"/>
          </a:xfrm>
        </p:grpSpPr>
        <p:sp>
          <p:nvSpPr>
            <p:cNvPr id="531" name="Google Shape;531;p33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3"/>
          <p:cNvGrpSpPr/>
          <p:nvPr/>
        </p:nvGrpSpPr>
        <p:grpSpPr>
          <a:xfrm>
            <a:off x="1483174" y="3903762"/>
            <a:ext cx="6159162" cy="509911"/>
            <a:chOff x="908176" y="3090407"/>
            <a:chExt cx="7241813" cy="1104900"/>
          </a:xfrm>
        </p:grpSpPr>
        <p:sp>
          <p:nvSpPr>
            <p:cNvPr id="534" name="Google Shape;534;p33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fmla="val 5133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3"/>
          <p:cNvGrpSpPr/>
          <p:nvPr/>
        </p:nvGrpSpPr>
        <p:grpSpPr>
          <a:xfrm>
            <a:off x="3843219" y="1098979"/>
            <a:ext cx="1457561" cy="134244"/>
            <a:chOff x="3599100" y="1158250"/>
            <a:chExt cx="1726150" cy="159000"/>
          </a:xfrm>
        </p:grpSpPr>
        <p:sp>
          <p:nvSpPr>
            <p:cNvPr id="545" name="Google Shape;545;p33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3"/>
          <p:cNvGrpSpPr/>
          <p:nvPr/>
        </p:nvGrpSpPr>
        <p:grpSpPr>
          <a:xfrm>
            <a:off x="2121150" y="3381507"/>
            <a:ext cx="4901700" cy="840300"/>
            <a:chOff x="2182475" y="3128725"/>
            <a:chExt cx="4901700" cy="840300"/>
          </a:xfrm>
        </p:grpSpPr>
        <p:sp>
          <p:nvSpPr>
            <p:cNvPr id="549" name="Google Shape;549;p33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460000" dist="7620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3"/>
          <p:cNvSpPr txBox="1"/>
          <p:nvPr>
            <p:ph type="ctrTitle"/>
          </p:nvPr>
        </p:nvSpPr>
        <p:spPr>
          <a:xfrm>
            <a:off x="1758400" y="1215213"/>
            <a:ext cx="58275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THE SPOT</a:t>
            </a:r>
            <a:endParaRPr sz="7700"/>
          </a:p>
        </p:txBody>
      </p:sp>
      <p:grpSp>
        <p:nvGrpSpPr>
          <p:cNvPr id="552" name="Google Shape;552;p33"/>
          <p:cNvGrpSpPr/>
          <p:nvPr/>
        </p:nvGrpSpPr>
        <p:grpSpPr>
          <a:xfrm>
            <a:off x="778147" y="439900"/>
            <a:ext cx="1256977" cy="1227202"/>
            <a:chOff x="2180272" y="-464800"/>
            <a:chExt cx="1256977" cy="1227202"/>
          </a:xfrm>
        </p:grpSpPr>
        <p:sp>
          <p:nvSpPr>
            <p:cNvPr id="553" name="Google Shape;553;p3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3"/>
          <p:cNvSpPr txBox="1"/>
          <p:nvPr>
            <p:ph idx="1" type="subTitle"/>
          </p:nvPr>
        </p:nvSpPr>
        <p:spPr>
          <a:xfrm>
            <a:off x="2381100" y="3570807"/>
            <a:ext cx="4381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Cùng The Spot vi vu thế giới!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56" name="Google Shape;556;p33"/>
          <p:cNvGrpSpPr/>
          <p:nvPr/>
        </p:nvGrpSpPr>
        <p:grpSpPr>
          <a:xfrm flipH="1">
            <a:off x="7173922" y="1526100"/>
            <a:ext cx="1256977" cy="1227202"/>
            <a:chOff x="2180272" y="-464800"/>
            <a:chExt cx="1256977" cy="1227202"/>
          </a:xfrm>
        </p:grpSpPr>
        <p:sp>
          <p:nvSpPr>
            <p:cNvPr id="557" name="Google Shape;557;p3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3"/>
          <p:cNvGrpSpPr/>
          <p:nvPr/>
        </p:nvGrpSpPr>
        <p:grpSpPr>
          <a:xfrm flipH="1" rot="-2700000">
            <a:off x="741202" y="3547552"/>
            <a:ext cx="1139797" cy="1617797"/>
            <a:chOff x="1801400" y="1718664"/>
            <a:chExt cx="640972" cy="909778"/>
          </a:xfrm>
        </p:grpSpPr>
        <p:sp>
          <p:nvSpPr>
            <p:cNvPr id="560" name="Google Shape;560;p33"/>
            <p:cNvSpPr/>
            <p:nvPr/>
          </p:nvSpPr>
          <p:spPr>
            <a:xfrm>
              <a:off x="2087331" y="1718664"/>
              <a:ext cx="355041" cy="909778"/>
            </a:xfrm>
            <a:custGeom>
              <a:rect b="b" l="l" r="r" t="t"/>
              <a:pathLst>
                <a:path extrusionOk="0" h="15836" w="618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801400" y="1718664"/>
              <a:ext cx="560252" cy="909778"/>
            </a:xfrm>
            <a:custGeom>
              <a:rect b="b" l="l" r="r" t="t"/>
              <a:pathLst>
                <a:path extrusionOk="0" h="15836" w="9752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2058606" y="1718664"/>
              <a:ext cx="37687" cy="253814"/>
            </a:xfrm>
            <a:custGeom>
              <a:rect b="b" l="l" r="r" t="t"/>
              <a:pathLst>
                <a:path extrusionOk="0" h="4418" w="656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058606" y="1718664"/>
              <a:ext cx="37687" cy="253814"/>
            </a:xfrm>
            <a:custGeom>
              <a:rect b="b" l="l" r="r" t="t"/>
              <a:pathLst>
                <a:path extrusionOk="0" fill="none" h="4418" w="656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3"/>
          <p:cNvGrpSpPr/>
          <p:nvPr/>
        </p:nvGrpSpPr>
        <p:grpSpPr>
          <a:xfrm>
            <a:off x="6800983" y="728146"/>
            <a:ext cx="784907" cy="155297"/>
            <a:chOff x="7189925" y="928775"/>
            <a:chExt cx="699000" cy="138300"/>
          </a:xfrm>
        </p:grpSpPr>
        <p:sp>
          <p:nvSpPr>
            <p:cNvPr id="565" name="Google Shape;565;p33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3"/>
          <p:cNvSpPr/>
          <p:nvPr/>
        </p:nvSpPr>
        <p:spPr>
          <a:xfrm rot="1917045">
            <a:off x="562702" y="2566755"/>
            <a:ext cx="400234" cy="544161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 txBox="1"/>
          <p:nvPr/>
        </p:nvSpPr>
        <p:spPr>
          <a:xfrm>
            <a:off x="3369625" y="1496325"/>
            <a:ext cx="35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Bài giới thiệu về sản phẩm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42"/>
          <p:cNvGrpSpPr/>
          <p:nvPr/>
        </p:nvGrpSpPr>
        <p:grpSpPr>
          <a:xfrm>
            <a:off x="602879" y="2398894"/>
            <a:ext cx="910177" cy="888617"/>
            <a:chOff x="2180272" y="-464800"/>
            <a:chExt cx="1256977" cy="1227202"/>
          </a:xfrm>
        </p:grpSpPr>
        <p:sp>
          <p:nvSpPr>
            <p:cNvPr id="1009" name="Google Shape;1009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42"/>
          <p:cNvSpPr/>
          <p:nvPr/>
        </p:nvSpPr>
        <p:spPr>
          <a:xfrm>
            <a:off x="3737375" y="12803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42"/>
          <p:cNvGrpSpPr/>
          <p:nvPr/>
        </p:nvGrpSpPr>
        <p:grpSpPr>
          <a:xfrm rot="-840563">
            <a:off x="7467996" y="1070893"/>
            <a:ext cx="910225" cy="888664"/>
            <a:chOff x="2180272" y="-464800"/>
            <a:chExt cx="1256977" cy="1227202"/>
          </a:xfrm>
        </p:grpSpPr>
        <p:sp>
          <p:nvSpPr>
            <p:cNvPr id="1013" name="Google Shape;1013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42"/>
          <p:cNvSpPr/>
          <p:nvPr/>
        </p:nvSpPr>
        <p:spPr>
          <a:xfrm>
            <a:off x="8091250" y="291822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2"/>
          <p:cNvSpPr/>
          <p:nvPr/>
        </p:nvSpPr>
        <p:spPr>
          <a:xfrm>
            <a:off x="1277475" y="1915160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2"/>
          <p:cNvSpPr txBox="1"/>
          <p:nvPr/>
        </p:nvSpPr>
        <p:spPr>
          <a:xfrm>
            <a:off x="2072100" y="1877950"/>
            <a:ext cx="5796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3. SỬ DỤNG</a:t>
            </a:r>
            <a:endParaRPr sz="65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2" name="Google Shape;1022;p43"/>
          <p:cNvCxnSpPr/>
          <p:nvPr/>
        </p:nvCxnSpPr>
        <p:spPr>
          <a:xfrm>
            <a:off x="6247938" y="2311325"/>
            <a:ext cx="0" cy="110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43"/>
          <p:cNvCxnSpPr/>
          <p:nvPr/>
        </p:nvCxnSpPr>
        <p:spPr>
          <a:xfrm>
            <a:off x="3591763" y="2311325"/>
            <a:ext cx="0" cy="110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43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HẠN CHẾ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1025" name="Google Shape;1025;p43"/>
          <p:cNvGrpSpPr/>
          <p:nvPr/>
        </p:nvGrpSpPr>
        <p:grpSpPr>
          <a:xfrm>
            <a:off x="3253812" y="1442351"/>
            <a:ext cx="2520465" cy="1316212"/>
            <a:chOff x="3253813" y="1442351"/>
            <a:chExt cx="2520465" cy="1316212"/>
          </a:xfrm>
        </p:grpSpPr>
        <p:grpSp>
          <p:nvGrpSpPr>
            <p:cNvPr id="1026" name="Google Shape;1026;p43"/>
            <p:cNvGrpSpPr/>
            <p:nvPr/>
          </p:nvGrpSpPr>
          <p:grpSpPr>
            <a:xfrm>
              <a:off x="4144534" y="1442351"/>
              <a:ext cx="1629744" cy="1316212"/>
              <a:chOff x="6286500" y="1536600"/>
              <a:chExt cx="2144400" cy="1316212"/>
            </a:xfrm>
          </p:grpSpPr>
          <p:sp>
            <p:nvSpPr>
              <p:cNvPr id="1027" name="Google Shape;1027;p43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Giao diện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028" name="Google Shape;1028;p43"/>
              <p:cNvSpPr txBox="1"/>
              <p:nvPr/>
            </p:nvSpPr>
            <p:spPr>
              <a:xfrm>
                <a:off x="6286500" y="1975612"/>
                <a:ext cx="2144400" cy="8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Chưa thực sự quá thu hút</a:t>
                </a:r>
                <a:endParaRPr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029" name="Google Shape;1029;p43"/>
            <p:cNvGrpSpPr/>
            <p:nvPr/>
          </p:nvGrpSpPr>
          <p:grpSpPr>
            <a:xfrm>
              <a:off x="3253813" y="1740088"/>
              <a:ext cx="675900" cy="809700"/>
              <a:chOff x="1970600" y="969525"/>
              <a:chExt cx="675900" cy="809700"/>
            </a:xfrm>
          </p:grpSpPr>
          <p:sp>
            <p:nvSpPr>
              <p:cNvPr id="1030" name="Google Shape;1030;p43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032" name="Google Shape;1032;p43"/>
          <p:cNvGrpSpPr/>
          <p:nvPr/>
        </p:nvGrpSpPr>
        <p:grpSpPr>
          <a:xfrm>
            <a:off x="5909988" y="1442350"/>
            <a:ext cx="2685397" cy="1316219"/>
            <a:chOff x="5909988" y="1442350"/>
            <a:chExt cx="2685397" cy="1316219"/>
          </a:xfrm>
        </p:grpSpPr>
        <p:grpSp>
          <p:nvGrpSpPr>
            <p:cNvPr id="1033" name="Google Shape;1033;p43"/>
            <p:cNvGrpSpPr/>
            <p:nvPr/>
          </p:nvGrpSpPr>
          <p:grpSpPr>
            <a:xfrm>
              <a:off x="6801024" y="1442350"/>
              <a:ext cx="1794360" cy="1316219"/>
              <a:chOff x="6286487" y="1536594"/>
              <a:chExt cx="2361000" cy="1316219"/>
            </a:xfrm>
          </p:grpSpPr>
          <p:sp>
            <p:nvSpPr>
              <p:cNvPr id="1034" name="Google Shape;1034;p43"/>
              <p:cNvSpPr txBox="1"/>
              <p:nvPr/>
            </p:nvSpPr>
            <p:spPr>
              <a:xfrm>
                <a:off x="6286487" y="1536594"/>
                <a:ext cx="23610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Cộng đồng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035" name="Google Shape;1035;p43"/>
              <p:cNvSpPr txBox="1"/>
              <p:nvPr/>
            </p:nvSpPr>
            <p:spPr>
              <a:xfrm>
                <a:off x="6286500" y="1975612"/>
                <a:ext cx="2144400" cy="8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Còn nhiều hạn chế</a:t>
                </a:r>
                <a:endParaRPr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036" name="Google Shape;1036;p43"/>
            <p:cNvGrpSpPr/>
            <p:nvPr/>
          </p:nvGrpSpPr>
          <p:grpSpPr>
            <a:xfrm>
              <a:off x="5909988" y="1740088"/>
              <a:ext cx="675900" cy="809700"/>
              <a:chOff x="1970600" y="969525"/>
              <a:chExt cx="675900" cy="809700"/>
            </a:xfrm>
          </p:grpSpPr>
          <p:sp>
            <p:nvSpPr>
              <p:cNvPr id="1037" name="Google Shape;1037;p43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039" name="Google Shape;1039;p43"/>
          <p:cNvGrpSpPr/>
          <p:nvPr/>
        </p:nvGrpSpPr>
        <p:grpSpPr>
          <a:xfrm>
            <a:off x="3253812" y="2875815"/>
            <a:ext cx="2520465" cy="1316212"/>
            <a:chOff x="3253813" y="2875815"/>
            <a:chExt cx="2520465" cy="1316212"/>
          </a:xfrm>
        </p:grpSpPr>
        <p:grpSp>
          <p:nvGrpSpPr>
            <p:cNvPr id="1040" name="Google Shape;1040;p43"/>
            <p:cNvGrpSpPr/>
            <p:nvPr/>
          </p:nvGrpSpPr>
          <p:grpSpPr>
            <a:xfrm>
              <a:off x="4144534" y="2875815"/>
              <a:ext cx="1629744" cy="1316212"/>
              <a:chOff x="6286500" y="1536600"/>
              <a:chExt cx="2144400" cy="1316212"/>
            </a:xfrm>
          </p:grpSpPr>
          <p:sp>
            <p:nvSpPr>
              <p:cNvPr id="1041" name="Google Shape;1041;p43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Gợi ý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042" name="Google Shape;1042;p43"/>
              <p:cNvSpPr txBox="1"/>
              <p:nvPr/>
            </p:nvSpPr>
            <p:spPr>
              <a:xfrm>
                <a:off x="6286500" y="1975612"/>
                <a:ext cx="2144400" cy="8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Còn nhiều bất cập</a:t>
                </a:r>
                <a:endParaRPr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043" name="Google Shape;1043;p43"/>
            <p:cNvGrpSpPr/>
            <p:nvPr/>
          </p:nvGrpSpPr>
          <p:grpSpPr>
            <a:xfrm>
              <a:off x="3253813" y="3173563"/>
              <a:ext cx="675900" cy="809700"/>
              <a:chOff x="1970600" y="969525"/>
              <a:chExt cx="675900" cy="809700"/>
            </a:xfrm>
          </p:grpSpPr>
          <p:sp>
            <p:nvSpPr>
              <p:cNvPr id="1044" name="Google Shape;1044;p43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046" name="Google Shape;1046;p43"/>
          <p:cNvGrpSpPr/>
          <p:nvPr/>
        </p:nvGrpSpPr>
        <p:grpSpPr>
          <a:xfrm>
            <a:off x="5909988" y="2875824"/>
            <a:ext cx="2520790" cy="1316212"/>
            <a:chOff x="5909988" y="2875824"/>
            <a:chExt cx="2520790" cy="1316212"/>
          </a:xfrm>
        </p:grpSpPr>
        <p:grpSp>
          <p:nvGrpSpPr>
            <p:cNvPr id="1047" name="Google Shape;1047;p43"/>
            <p:cNvGrpSpPr/>
            <p:nvPr/>
          </p:nvGrpSpPr>
          <p:grpSpPr>
            <a:xfrm>
              <a:off x="6801034" y="2875824"/>
              <a:ext cx="1629744" cy="1316212"/>
              <a:chOff x="6286500" y="1536600"/>
              <a:chExt cx="2144400" cy="1316212"/>
            </a:xfrm>
          </p:grpSpPr>
          <p:sp>
            <p:nvSpPr>
              <p:cNvPr id="1048" name="Google Shape;1048;p43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Tương tác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049" name="Google Shape;1049;p43"/>
              <p:cNvSpPr txBox="1"/>
              <p:nvPr/>
            </p:nvSpPr>
            <p:spPr>
              <a:xfrm>
                <a:off x="6286500" y="1975612"/>
                <a:ext cx="2144400" cy="8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Chưa thực sự đầy đủ, tiện nghi và hoàn hảo</a:t>
                </a:r>
                <a:endParaRPr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050" name="Google Shape;1050;p43"/>
            <p:cNvGrpSpPr/>
            <p:nvPr/>
          </p:nvGrpSpPr>
          <p:grpSpPr>
            <a:xfrm>
              <a:off x="5909988" y="3173563"/>
              <a:ext cx="675900" cy="809700"/>
              <a:chOff x="1970600" y="969525"/>
              <a:chExt cx="675900" cy="809700"/>
            </a:xfrm>
          </p:grpSpPr>
          <p:sp>
            <p:nvSpPr>
              <p:cNvPr id="1051" name="Google Shape;1051;p43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3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4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053" name="Google Shape;1053;p43"/>
          <p:cNvGrpSpPr/>
          <p:nvPr/>
        </p:nvGrpSpPr>
        <p:grpSpPr>
          <a:xfrm>
            <a:off x="1281204" y="1192550"/>
            <a:ext cx="1138751" cy="3249286"/>
            <a:chOff x="1281204" y="1192550"/>
            <a:chExt cx="1138751" cy="3249286"/>
          </a:xfrm>
        </p:grpSpPr>
        <p:grpSp>
          <p:nvGrpSpPr>
            <p:cNvPr id="1054" name="Google Shape;1054;p43"/>
            <p:cNvGrpSpPr/>
            <p:nvPr/>
          </p:nvGrpSpPr>
          <p:grpSpPr>
            <a:xfrm>
              <a:off x="1281204" y="1192550"/>
              <a:ext cx="1138751" cy="3249286"/>
              <a:chOff x="4580204" y="1531125"/>
              <a:chExt cx="1442188" cy="699900"/>
            </a:xfrm>
          </p:grpSpPr>
          <p:sp>
            <p:nvSpPr>
              <p:cNvPr id="1055" name="Google Shape;1055;p43"/>
              <p:cNvSpPr/>
              <p:nvPr/>
            </p:nvSpPr>
            <p:spPr>
              <a:xfrm>
                <a:off x="4580204" y="1531125"/>
                <a:ext cx="14421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52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80000" dist="66675">
                  <a:schemeClr val="lt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1056" name="Google Shape;1056;p43"/>
              <p:cNvSpPr/>
              <p:nvPr/>
            </p:nvSpPr>
            <p:spPr>
              <a:xfrm>
                <a:off x="4580291" y="1531125"/>
                <a:ext cx="14421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cxnSp>
          <p:nvCxnSpPr>
            <p:cNvPr id="1057" name="Google Shape;1057;p43"/>
            <p:cNvCxnSpPr/>
            <p:nvPr/>
          </p:nvCxnSpPr>
          <p:spPr>
            <a:xfrm>
              <a:off x="1850575" y="1827163"/>
              <a:ext cx="0" cy="5220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43"/>
            <p:cNvCxnSpPr/>
            <p:nvPr/>
          </p:nvCxnSpPr>
          <p:spPr>
            <a:xfrm>
              <a:off x="1850575" y="2546088"/>
              <a:ext cx="0" cy="5220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43"/>
            <p:cNvCxnSpPr/>
            <p:nvPr/>
          </p:nvCxnSpPr>
          <p:spPr>
            <a:xfrm>
              <a:off x="1850575" y="3265013"/>
              <a:ext cx="0" cy="5220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0" name="Google Shape;1060;p43"/>
            <p:cNvSpPr/>
            <p:nvPr/>
          </p:nvSpPr>
          <p:spPr>
            <a:xfrm>
              <a:off x="1564225" y="1442350"/>
              <a:ext cx="572700" cy="5727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1564225" y="2161275"/>
              <a:ext cx="572700" cy="5727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2</a:t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1564225" y="2880200"/>
              <a:ext cx="572700" cy="5727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3</a:t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1564225" y="3599125"/>
              <a:ext cx="572700" cy="5727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4</a:t>
              </a:r>
              <a:endParaRPr/>
            </a:p>
          </p:txBody>
        </p:sp>
      </p:grpSp>
      <p:grpSp>
        <p:nvGrpSpPr>
          <p:cNvPr id="1064" name="Google Shape;1064;p43"/>
          <p:cNvGrpSpPr/>
          <p:nvPr/>
        </p:nvGrpSpPr>
        <p:grpSpPr>
          <a:xfrm>
            <a:off x="3413370" y="2683325"/>
            <a:ext cx="356700" cy="356700"/>
            <a:chOff x="3413370" y="2638775"/>
            <a:chExt cx="356700" cy="356700"/>
          </a:xfrm>
        </p:grpSpPr>
        <p:sp>
          <p:nvSpPr>
            <p:cNvPr id="1065" name="Google Shape;1065;p43"/>
            <p:cNvSpPr/>
            <p:nvPr/>
          </p:nvSpPr>
          <p:spPr>
            <a:xfrm>
              <a:off x="3413370" y="2638775"/>
              <a:ext cx="356700" cy="3567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6" name="Google Shape;1066;p43"/>
            <p:cNvGrpSpPr/>
            <p:nvPr/>
          </p:nvGrpSpPr>
          <p:grpSpPr>
            <a:xfrm>
              <a:off x="3534518" y="2795366"/>
              <a:ext cx="114413" cy="57630"/>
              <a:chOff x="141100" y="2819075"/>
              <a:chExt cx="350100" cy="176400"/>
            </a:xfrm>
          </p:grpSpPr>
          <p:cxnSp>
            <p:nvCxnSpPr>
              <p:cNvPr id="1067" name="Google Shape;1067;p43"/>
              <p:cNvCxnSpPr/>
              <p:nvPr/>
            </p:nvCxnSpPr>
            <p:spPr>
              <a:xfrm>
                <a:off x="141100" y="2819075"/>
                <a:ext cx="176400" cy="1764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43"/>
              <p:cNvCxnSpPr/>
              <p:nvPr/>
            </p:nvCxnSpPr>
            <p:spPr>
              <a:xfrm flipH="1" rot="10800000">
                <a:off x="317500" y="2820425"/>
                <a:ext cx="173700" cy="173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69" name="Google Shape;1069;p43"/>
          <p:cNvGrpSpPr/>
          <p:nvPr/>
        </p:nvGrpSpPr>
        <p:grpSpPr>
          <a:xfrm>
            <a:off x="6069595" y="2683325"/>
            <a:ext cx="356700" cy="356700"/>
            <a:chOff x="3413370" y="2638775"/>
            <a:chExt cx="356700" cy="356700"/>
          </a:xfrm>
        </p:grpSpPr>
        <p:sp>
          <p:nvSpPr>
            <p:cNvPr id="1070" name="Google Shape;1070;p43"/>
            <p:cNvSpPr/>
            <p:nvPr/>
          </p:nvSpPr>
          <p:spPr>
            <a:xfrm>
              <a:off x="3413370" y="2638775"/>
              <a:ext cx="356700" cy="3567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1" name="Google Shape;1071;p43"/>
            <p:cNvGrpSpPr/>
            <p:nvPr/>
          </p:nvGrpSpPr>
          <p:grpSpPr>
            <a:xfrm>
              <a:off x="3534518" y="2795366"/>
              <a:ext cx="114413" cy="57630"/>
              <a:chOff x="141100" y="2819075"/>
              <a:chExt cx="350100" cy="176400"/>
            </a:xfrm>
          </p:grpSpPr>
          <p:cxnSp>
            <p:nvCxnSpPr>
              <p:cNvPr id="1072" name="Google Shape;1072;p43"/>
              <p:cNvCxnSpPr/>
              <p:nvPr/>
            </p:nvCxnSpPr>
            <p:spPr>
              <a:xfrm>
                <a:off x="141100" y="2819075"/>
                <a:ext cx="176400" cy="1764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43"/>
              <p:cNvCxnSpPr/>
              <p:nvPr/>
            </p:nvCxnSpPr>
            <p:spPr>
              <a:xfrm flipH="1" rot="10800000">
                <a:off x="317500" y="2820425"/>
                <a:ext cx="173700" cy="1737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4. TỔNG KẾT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1079" name="Google Shape;1079;p44"/>
          <p:cNvGrpSpPr/>
          <p:nvPr/>
        </p:nvGrpSpPr>
        <p:grpSpPr>
          <a:xfrm>
            <a:off x="1088181" y="1547958"/>
            <a:ext cx="6967640" cy="1174642"/>
            <a:chOff x="4580204" y="1531125"/>
            <a:chExt cx="1442188" cy="699900"/>
          </a:xfrm>
        </p:grpSpPr>
        <p:sp>
          <p:nvSpPr>
            <p:cNvPr id="1080" name="Google Shape;1080;p44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082" name="Google Shape;1082;p44"/>
          <p:cNvGrpSpPr/>
          <p:nvPr/>
        </p:nvGrpSpPr>
        <p:grpSpPr>
          <a:xfrm>
            <a:off x="1088181" y="3076933"/>
            <a:ext cx="6967640" cy="1174642"/>
            <a:chOff x="4580204" y="1531125"/>
            <a:chExt cx="1442188" cy="699900"/>
          </a:xfrm>
        </p:grpSpPr>
        <p:sp>
          <p:nvSpPr>
            <p:cNvPr id="1083" name="Google Shape;1083;p44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085" name="Google Shape;1085;p44"/>
          <p:cNvGrpSpPr/>
          <p:nvPr/>
        </p:nvGrpSpPr>
        <p:grpSpPr>
          <a:xfrm>
            <a:off x="1542713" y="1604355"/>
            <a:ext cx="6176014" cy="985724"/>
            <a:chOff x="1542713" y="1604355"/>
            <a:chExt cx="6176014" cy="985724"/>
          </a:xfrm>
        </p:grpSpPr>
        <p:grpSp>
          <p:nvGrpSpPr>
            <p:cNvPr id="1086" name="Google Shape;1086;p44"/>
            <p:cNvGrpSpPr/>
            <p:nvPr/>
          </p:nvGrpSpPr>
          <p:grpSpPr>
            <a:xfrm>
              <a:off x="1542713" y="1730413"/>
              <a:ext cx="675900" cy="809700"/>
              <a:chOff x="1970600" y="969525"/>
              <a:chExt cx="675900" cy="809700"/>
            </a:xfrm>
          </p:grpSpPr>
          <p:sp>
            <p:nvSpPr>
              <p:cNvPr id="1087" name="Google Shape;1087;p44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A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grpSp>
          <p:nvGrpSpPr>
            <p:cNvPr id="1089" name="Google Shape;1089;p44"/>
            <p:cNvGrpSpPr/>
            <p:nvPr/>
          </p:nvGrpSpPr>
          <p:grpSpPr>
            <a:xfrm>
              <a:off x="5762819" y="1604355"/>
              <a:ext cx="1955907" cy="985724"/>
              <a:chOff x="6286500" y="1378114"/>
              <a:chExt cx="2144400" cy="985724"/>
            </a:xfrm>
          </p:grpSpPr>
          <p:sp>
            <p:nvSpPr>
              <p:cNvPr id="1090" name="Google Shape;1090;p44"/>
              <p:cNvSpPr txBox="1"/>
              <p:nvPr/>
            </p:nvSpPr>
            <p:spPr>
              <a:xfrm>
                <a:off x="6286500" y="1378114"/>
                <a:ext cx="2144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Cảm hứng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091" name="Google Shape;1091;p44"/>
              <p:cNvSpPr txBox="1"/>
              <p:nvPr/>
            </p:nvSpPr>
            <p:spPr>
              <a:xfrm>
                <a:off x="6286500" y="1691537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Cung cấp cho mọi người dịch vụ du lịch tốt nhất</a:t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1092" name="Google Shape;1092;p44"/>
            <p:cNvSpPr txBox="1"/>
            <p:nvPr/>
          </p:nvSpPr>
          <p:spPr>
            <a:xfrm>
              <a:off x="2360525" y="1858225"/>
              <a:ext cx="934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60%</a:t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093" name="Google Shape;1093;p44"/>
          <p:cNvGrpSpPr/>
          <p:nvPr/>
        </p:nvGrpSpPr>
        <p:grpSpPr>
          <a:xfrm>
            <a:off x="1542713" y="3133311"/>
            <a:ext cx="6176014" cy="1061924"/>
            <a:chOff x="1542713" y="3133311"/>
            <a:chExt cx="6176014" cy="1061924"/>
          </a:xfrm>
        </p:grpSpPr>
        <p:grpSp>
          <p:nvGrpSpPr>
            <p:cNvPr id="1094" name="Google Shape;1094;p44"/>
            <p:cNvGrpSpPr/>
            <p:nvPr/>
          </p:nvGrpSpPr>
          <p:grpSpPr>
            <a:xfrm>
              <a:off x="1542713" y="3259404"/>
              <a:ext cx="675900" cy="809700"/>
              <a:chOff x="1970600" y="969525"/>
              <a:chExt cx="675900" cy="809700"/>
            </a:xfrm>
          </p:grpSpPr>
          <p:sp>
            <p:nvSpPr>
              <p:cNvPr id="1095" name="Google Shape;1095;p44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B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grpSp>
          <p:nvGrpSpPr>
            <p:cNvPr id="1097" name="Google Shape;1097;p44"/>
            <p:cNvGrpSpPr/>
            <p:nvPr/>
          </p:nvGrpSpPr>
          <p:grpSpPr>
            <a:xfrm>
              <a:off x="5762819" y="3133311"/>
              <a:ext cx="1955907" cy="1061924"/>
              <a:chOff x="6286500" y="1378114"/>
              <a:chExt cx="2144400" cy="1061924"/>
            </a:xfrm>
          </p:grpSpPr>
          <p:sp>
            <p:nvSpPr>
              <p:cNvPr id="1098" name="Google Shape;1098;p44"/>
              <p:cNvSpPr txBox="1"/>
              <p:nvPr/>
            </p:nvSpPr>
            <p:spPr>
              <a:xfrm>
                <a:off x="6286500" y="1378114"/>
                <a:ext cx="2144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Hành động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099" name="Google Shape;1099;p44"/>
              <p:cNvSpPr txBox="1"/>
              <p:nvPr/>
            </p:nvSpPr>
            <p:spPr>
              <a:xfrm>
                <a:off x="6286500" y="1767737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Lập trình &amp; thiết kế The Spot</a:t>
                </a:r>
                <a:endParaRPr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1100" name="Google Shape;1100;p44"/>
            <p:cNvSpPr txBox="1"/>
            <p:nvPr/>
          </p:nvSpPr>
          <p:spPr>
            <a:xfrm>
              <a:off x="2360525" y="3387222"/>
              <a:ext cx="934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40%</a:t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101" name="Google Shape;1101;p44"/>
          <p:cNvSpPr/>
          <p:nvPr/>
        </p:nvSpPr>
        <p:spPr>
          <a:xfrm>
            <a:off x="3422538" y="1984413"/>
            <a:ext cx="301800" cy="3018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4"/>
          <p:cNvSpPr/>
          <p:nvPr/>
        </p:nvSpPr>
        <p:spPr>
          <a:xfrm>
            <a:off x="3856769" y="1984413"/>
            <a:ext cx="301800" cy="3018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4"/>
          <p:cNvSpPr/>
          <p:nvPr/>
        </p:nvSpPr>
        <p:spPr>
          <a:xfrm>
            <a:off x="4291000" y="1984413"/>
            <a:ext cx="301800" cy="3018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4"/>
          <p:cNvSpPr/>
          <p:nvPr/>
        </p:nvSpPr>
        <p:spPr>
          <a:xfrm>
            <a:off x="4725231" y="1984413"/>
            <a:ext cx="301800" cy="301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4"/>
          <p:cNvSpPr/>
          <p:nvPr/>
        </p:nvSpPr>
        <p:spPr>
          <a:xfrm>
            <a:off x="5159463" y="1984413"/>
            <a:ext cx="301800" cy="301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4"/>
          <p:cNvSpPr/>
          <p:nvPr/>
        </p:nvSpPr>
        <p:spPr>
          <a:xfrm>
            <a:off x="3422538" y="3513363"/>
            <a:ext cx="301800" cy="301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4"/>
          <p:cNvSpPr/>
          <p:nvPr/>
        </p:nvSpPr>
        <p:spPr>
          <a:xfrm>
            <a:off x="3856769" y="3513363"/>
            <a:ext cx="301800" cy="301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4"/>
          <p:cNvSpPr/>
          <p:nvPr/>
        </p:nvSpPr>
        <p:spPr>
          <a:xfrm>
            <a:off x="4291000" y="3513363"/>
            <a:ext cx="301800" cy="3018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4"/>
          <p:cNvSpPr/>
          <p:nvPr/>
        </p:nvSpPr>
        <p:spPr>
          <a:xfrm>
            <a:off x="4725231" y="3513363"/>
            <a:ext cx="301800" cy="3018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4"/>
          <p:cNvSpPr/>
          <p:nvPr/>
        </p:nvSpPr>
        <p:spPr>
          <a:xfrm>
            <a:off x="5159463" y="3513363"/>
            <a:ext cx="301800" cy="3018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45"/>
          <p:cNvGrpSpPr/>
          <p:nvPr/>
        </p:nvGrpSpPr>
        <p:grpSpPr>
          <a:xfrm>
            <a:off x="2811707" y="1922955"/>
            <a:ext cx="1581035" cy="1198824"/>
            <a:chOff x="2774125" y="1217400"/>
            <a:chExt cx="1581035" cy="1198824"/>
          </a:xfrm>
        </p:grpSpPr>
        <p:grpSp>
          <p:nvGrpSpPr>
            <p:cNvPr id="1116" name="Google Shape;1116;p45"/>
            <p:cNvGrpSpPr/>
            <p:nvPr/>
          </p:nvGrpSpPr>
          <p:grpSpPr>
            <a:xfrm>
              <a:off x="2774125" y="1217400"/>
              <a:ext cx="1581035" cy="1198824"/>
              <a:chOff x="5519314" y="637798"/>
              <a:chExt cx="2911667" cy="1191911"/>
            </a:xfrm>
          </p:grpSpPr>
          <p:sp>
            <p:nvSpPr>
              <p:cNvPr id="1117" name="Google Shape;1117;p45"/>
              <p:cNvSpPr/>
              <p:nvPr/>
            </p:nvSpPr>
            <p:spPr>
              <a:xfrm>
                <a:off x="5519314" y="637809"/>
                <a:ext cx="2911500" cy="11919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5"/>
              <p:cNvSpPr/>
              <p:nvPr/>
            </p:nvSpPr>
            <p:spPr>
              <a:xfrm>
                <a:off x="5519481" y="637798"/>
                <a:ext cx="29115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9" name="Google Shape;1119;p45"/>
            <p:cNvSpPr/>
            <p:nvPr/>
          </p:nvSpPr>
          <p:spPr>
            <a:xfrm>
              <a:off x="4069388" y="1308429"/>
              <a:ext cx="155400" cy="1554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5"/>
          <p:cNvGrpSpPr/>
          <p:nvPr/>
        </p:nvGrpSpPr>
        <p:grpSpPr>
          <a:xfrm>
            <a:off x="4750572" y="1922955"/>
            <a:ext cx="1581035" cy="1198824"/>
            <a:chOff x="2774125" y="1217400"/>
            <a:chExt cx="1581035" cy="1198824"/>
          </a:xfrm>
        </p:grpSpPr>
        <p:grpSp>
          <p:nvGrpSpPr>
            <p:cNvPr id="1121" name="Google Shape;1121;p45"/>
            <p:cNvGrpSpPr/>
            <p:nvPr/>
          </p:nvGrpSpPr>
          <p:grpSpPr>
            <a:xfrm>
              <a:off x="2774125" y="1217400"/>
              <a:ext cx="1581035" cy="1198824"/>
              <a:chOff x="5519314" y="637798"/>
              <a:chExt cx="2911667" cy="1191911"/>
            </a:xfrm>
          </p:grpSpPr>
          <p:sp>
            <p:nvSpPr>
              <p:cNvPr id="1122" name="Google Shape;1122;p45"/>
              <p:cNvSpPr/>
              <p:nvPr/>
            </p:nvSpPr>
            <p:spPr>
              <a:xfrm>
                <a:off x="5519314" y="637809"/>
                <a:ext cx="2911500" cy="11919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5"/>
              <p:cNvSpPr/>
              <p:nvPr/>
            </p:nvSpPr>
            <p:spPr>
              <a:xfrm>
                <a:off x="5519481" y="637798"/>
                <a:ext cx="29115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4" name="Google Shape;1124;p45"/>
            <p:cNvSpPr/>
            <p:nvPr/>
          </p:nvSpPr>
          <p:spPr>
            <a:xfrm>
              <a:off x="4069388" y="1308429"/>
              <a:ext cx="155400" cy="1554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45"/>
          <p:cNvGrpSpPr/>
          <p:nvPr/>
        </p:nvGrpSpPr>
        <p:grpSpPr>
          <a:xfrm>
            <a:off x="6689438" y="1922955"/>
            <a:ext cx="1581035" cy="1198824"/>
            <a:chOff x="2774125" y="1217400"/>
            <a:chExt cx="1581035" cy="1198824"/>
          </a:xfrm>
        </p:grpSpPr>
        <p:grpSp>
          <p:nvGrpSpPr>
            <p:cNvPr id="1126" name="Google Shape;1126;p45"/>
            <p:cNvGrpSpPr/>
            <p:nvPr/>
          </p:nvGrpSpPr>
          <p:grpSpPr>
            <a:xfrm>
              <a:off x="2774125" y="1217400"/>
              <a:ext cx="1581035" cy="1198824"/>
              <a:chOff x="5519314" y="637798"/>
              <a:chExt cx="2911667" cy="1191911"/>
            </a:xfrm>
          </p:grpSpPr>
          <p:sp>
            <p:nvSpPr>
              <p:cNvPr id="1127" name="Google Shape;1127;p45"/>
              <p:cNvSpPr/>
              <p:nvPr/>
            </p:nvSpPr>
            <p:spPr>
              <a:xfrm>
                <a:off x="5519314" y="637809"/>
                <a:ext cx="2911500" cy="11919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5"/>
              <p:cNvSpPr/>
              <p:nvPr/>
            </p:nvSpPr>
            <p:spPr>
              <a:xfrm>
                <a:off x="5519481" y="637798"/>
                <a:ext cx="29115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45"/>
            <p:cNvSpPr/>
            <p:nvPr/>
          </p:nvSpPr>
          <p:spPr>
            <a:xfrm>
              <a:off x="4069388" y="1308429"/>
              <a:ext cx="155400" cy="1554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5"/>
          <p:cNvGrpSpPr/>
          <p:nvPr/>
        </p:nvGrpSpPr>
        <p:grpSpPr>
          <a:xfrm>
            <a:off x="872837" y="1922955"/>
            <a:ext cx="1581035" cy="1198824"/>
            <a:chOff x="2774125" y="1217400"/>
            <a:chExt cx="1581035" cy="1198824"/>
          </a:xfrm>
        </p:grpSpPr>
        <p:grpSp>
          <p:nvGrpSpPr>
            <p:cNvPr id="1131" name="Google Shape;1131;p45"/>
            <p:cNvGrpSpPr/>
            <p:nvPr/>
          </p:nvGrpSpPr>
          <p:grpSpPr>
            <a:xfrm>
              <a:off x="2774125" y="1217400"/>
              <a:ext cx="1581035" cy="1198824"/>
              <a:chOff x="5519314" y="637798"/>
              <a:chExt cx="2911667" cy="1191911"/>
            </a:xfrm>
          </p:grpSpPr>
          <p:sp>
            <p:nvSpPr>
              <p:cNvPr id="1132" name="Google Shape;1132;p45"/>
              <p:cNvSpPr/>
              <p:nvPr/>
            </p:nvSpPr>
            <p:spPr>
              <a:xfrm>
                <a:off x="5519314" y="637809"/>
                <a:ext cx="2911500" cy="11919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5"/>
              <p:cNvSpPr/>
              <p:nvPr/>
            </p:nvSpPr>
            <p:spPr>
              <a:xfrm>
                <a:off x="5519481" y="637798"/>
                <a:ext cx="29115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4" name="Google Shape;1134;p45"/>
            <p:cNvSpPr/>
            <p:nvPr/>
          </p:nvSpPr>
          <p:spPr>
            <a:xfrm>
              <a:off x="4069388" y="1308429"/>
              <a:ext cx="155400" cy="1554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BÀI HỌC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1136" name="Google Shape;1136;p45"/>
          <p:cNvGrpSpPr/>
          <p:nvPr/>
        </p:nvGrpSpPr>
        <p:grpSpPr>
          <a:xfrm>
            <a:off x="712961" y="1247867"/>
            <a:ext cx="1900800" cy="2889612"/>
            <a:chOff x="712961" y="1247867"/>
            <a:chExt cx="1900800" cy="2889612"/>
          </a:xfrm>
        </p:grpSpPr>
        <p:sp>
          <p:nvSpPr>
            <p:cNvPr id="1137" name="Google Shape;1137;p45"/>
            <p:cNvSpPr txBox="1"/>
            <p:nvPr/>
          </p:nvSpPr>
          <p:spPr>
            <a:xfrm>
              <a:off x="712961" y="1247867"/>
              <a:ext cx="190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Timing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138" name="Google Shape;1138;p45"/>
            <p:cNvSpPr txBox="1"/>
            <p:nvPr/>
          </p:nvSpPr>
          <p:spPr>
            <a:xfrm>
              <a:off x="712961" y="3260280"/>
              <a:ext cx="19008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Học cách quản lý và phân bố thời gian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1139" name="Google Shape;1139;p45"/>
            <p:cNvGrpSpPr/>
            <p:nvPr/>
          </p:nvGrpSpPr>
          <p:grpSpPr>
            <a:xfrm>
              <a:off x="1325388" y="2140392"/>
              <a:ext cx="675900" cy="809700"/>
              <a:chOff x="1970600" y="969525"/>
              <a:chExt cx="675900" cy="809700"/>
            </a:xfrm>
          </p:grpSpPr>
          <p:sp>
            <p:nvSpPr>
              <p:cNvPr id="1140" name="Google Shape;1140;p45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5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142" name="Google Shape;1142;p45"/>
          <p:cNvGrpSpPr/>
          <p:nvPr/>
        </p:nvGrpSpPr>
        <p:grpSpPr>
          <a:xfrm>
            <a:off x="2651826" y="1247867"/>
            <a:ext cx="1900800" cy="2889612"/>
            <a:chOff x="2651826" y="1247867"/>
            <a:chExt cx="1900800" cy="2889612"/>
          </a:xfrm>
        </p:grpSpPr>
        <p:sp>
          <p:nvSpPr>
            <p:cNvPr id="1143" name="Google Shape;1143;p45"/>
            <p:cNvSpPr txBox="1"/>
            <p:nvPr/>
          </p:nvSpPr>
          <p:spPr>
            <a:xfrm>
              <a:off x="2651826" y="1247867"/>
              <a:ext cx="190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Bố cục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144" name="Google Shape;1144;p45"/>
            <p:cNvSpPr txBox="1"/>
            <p:nvPr/>
          </p:nvSpPr>
          <p:spPr>
            <a:xfrm>
              <a:off x="2651826" y="3260280"/>
              <a:ext cx="19008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Thiết bố cục thu hút 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1145" name="Google Shape;1145;p45"/>
            <p:cNvGrpSpPr/>
            <p:nvPr/>
          </p:nvGrpSpPr>
          <p:grpSpPr>
            <a:xfrm>
              <a:off x="3264276" y="2140392"/>
              <a:ext cx="675900" cy="809700"/>
              <a:chOff x="1970600" y="969525"/>
              <a:chExt cx="675900" cy="809700"/>
            </a:xfrm>
          </p:grpSpPr>
          <p:sp>
            <p:nvSpPr>
              <p:cNvPr id="1146" name="Google Shape;1146;p45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5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148" name="Google Shape;1148;p45"/>
          <p:cNvGrpSpPr/>
          <p:nvPr/>
        </p:nvGrpSpPr>
        <p:grpSpPr>
          <a:xfrm>
            <a:off x="4590692" y="1247867"/>
            <a:ext cx="1900800" cy="2889612"/>
            <a:chOff x="4590692" y="1247867"/>
            <a:chExt cx="1900800" cy="2889612"/>
          </a:xfrm>
        </p:grpSpPr>
        <p:sp>
          <p:nvSpPr>
            <p:cNvPr id="1149" name="Google Shape;1149;p45"/>
            <p:cNvSpPr txBox="1"/>
            <p:nvPr/>
          </p:nvSpPr>
          <p:spPr>
            <a:xfrm>
              <a:off x="4590692" y="1247867"/>
              <a:ext cx="190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Marketing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150" name="Google Shape;1150;p45"/>
            <p:cNvSpPr txBox="1"/>
            <p:nvPr/>
          </p:nvSpPr>
          <p:spPr>
            <a:xfrm>
              <a:off x="4590692" y="3260280"/>
              <a:ext cx="19008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Hiểu thêm về marketing, kinh doanh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1151" name="Google Shape;1151;p45"/>
            <p:cNvGrpSpPr/>
            <p:nvPr/>
          </p:nvGrpSpPr>
          <p:grpSpPr>
            <a:xfrm>
              <a:off x="5203142" y="2140392"/>
              <a:ext cx="675900" cy="809700"/>
              <a:chOff x="1970600" y="969525"/>
              <a:chExt cx="675900" cy="809700"/>
            </a:xfrm>
          </p:grpSpPr>
          <p:sp>
            <p:nvSpPr>
              <p:cNvPr id="1152" name="Google Shape;1152;p45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1154" name="Google Shape;1154;p45"/>
          <p:cNvGrpSpPr/>
          <p:nvPr/>
        </p:nvGrpSpPr>
        <p:grpSpPr>
          <a:xfrm>
            <a:off x="6529557" y="1247867"/>
            <a:ext cx="1900800" cy="2889612"/>
            <a:chOff x="6529557" y="1247867"/>
            <a:chExt cx="1900800" cy="2889612"/>
          </a:xfrm>
        </p:grpSpPr>
        <p:sp>
          <p:nvSpPr>
            <p:cNvPr id="1155" name="Google Shape;1155;p45"/>
            <p:cNvSpPr txBox="1"/>
            <p:nvPr/>
          </p:nvSpPr>
          <p:spPr>
            <a:xfrm>
              <a:off x="6529557" y="1247867"/>
              <a:ext cx="190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Lập trình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156" name="Google Shape;1156;p45"/>
            <p:cNvSpPr txBox="1"/>
            <p:nvPr/>
          </p:nvSpPr>
          <p:spPr>
            <a:xfrm>
              <a:off x="6529557" y="3260280"/>
              <a:ext cx="19008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Nhiều kiến thức lập trình cả một trang web lớn!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1157" name="Google Shape;1157;p45"/>
            <p:cNvGrpSpPr/>
            <p:nvPr/>
          </p:nvGrpSpPr>
          <p:grpSpPr>
            <a:xfrm>
              <a:off x="7142007" y="2140392"/>
              <a:ext cx="675900" cy="809700"/>
              <a:chOff x="1970600" y="969525"/>
              <a:chExt cx="675900" cy="809700"/>
            </a:xfrm>
          </p:grpSpPr>
          <p:sp>
            <p:nvSpPr>
              <p:cNvPr id="1158" name="Google Shape;1158;p45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5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sp>
        <p:nvSpPr>
          <p:cNvPr id="1160" name="Google Shape;1160;p45"/>
          <p:cNvSpPr/>
          <p:nvPr/>
        </p:nvSpPr>
        <p:spPr>
          <a:xfrm>
            <a:off x="1486076" y="2293216"/>
            <a:ext cx="354527" cy="356620"/>
          </a:xfrm>
          <a:custGeom>
            <a:rect b="b" l="l" r="r" t="t"/>
            <a:pathLst>
              <a:path extrusionOk="0" h="11758" w="11689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5"/>
          <p:cNvSpPr/>
          <p:nvPr/>
        </p:nvSpPr>
        <p:spPr>
          <a:xfrm>
            <a:off x="3424008" y="2307327"/>
            <a:ext cx="356438" cy="356468"/>
          </a:xfrm>
          <a:custGeom>
            <a:rect b="b" l="l" r="r" t="t"/>
            <a:pathLst>
              <a:path extrusionOk="0" h="11753" w="11752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2" name="Google Shape;1162;p45"/>
          <p:cNvGrpSpPr/>
          <p:nvPr/>
        </p:nvGrpSpPr>
        <p:grpSpPr>
          <a:xfrm>
            <a:off x="5364295" y="2300271"/>
            <a:ext cx="353587" cy="352617"/>
            <a:chOff x="-30805300" y="1938725"/>
            <a:chExt cx="291450" cy="290650"/>
          </a:xfrm>
        </p:grpSpPr>
        <p:sp>
          <p:nvSpPr>
            <p:cNvPr id="1163" name="Google Shape;1163;p45"/>
            <p:cNvSpPr/>
            <p:nvPr/>
          </p:nvSpPr>
          <p:spPr>
            <a:xfrm>
              <a:off x="-30805300" y="1938725"/>
              <a:ext cx="291450" cy="290650"/>
            </a:xfrm>
            <a:custGeom>
              <a:rect b="b" l="l" r="r" t="t"/>
              <a:pathLst>
                <a:path extrusionOk="0" h="11626" w="11658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-30670625" y="2042700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5"/>
          <p:cNvGrpSpPr/>
          <p:nvPr/>
        </p:nvGrpSpPr>
        <p:grpSpPr>
          <a:xfrm>
            <a:off x="7303649" y="2293216"/>
            <a:ext cx="352617" cy="353193"/>
            <a:chOff x="-30805300" y="2298675"/>
            <a:chExt cx="290650" cy="291125"/>
          </a:xfrm>
        </p:grpSpPr>
        <p:sp>
          <p:nvSpPr>
            <p:cNvPr id="1166" name="Google Shape;1166;p45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45"/>
          <p:cNvSpPr/>
          <p:nvPr/>
        </p:nvSpPr>
        <p:spPr>
          <a:xfrm>
            <a:off x="1397388" y="4263294"/>
            <a:ext cx="531900" cy="1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71" name="Google Shape;1171;p45"/>
          <p:cNvSpPr/>
          <p:nvPr/>
        </p:nvSpPr>
        <p:spPr>
          <a:xfrm>
            <a:off x="3336276" y="4263294"/>
            <a:ext cx="531900" cy="1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72" name="Google Shape;1172;p45"/>
          <p:cNvSpPr/>
          <p:nvPr/>
        </p:nvSpPr>
        <p:spPr>
          <a:xfrm>
            <a:off x="5275142" y="4263294"/>
            <a:ext cx="531900" cy="1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73" name="Google Shape;1173;p45"/>
          <p:cNvSpPr/>
          <p:nvPr/>
        </p:nvSpPr>
        <p:spPr>
          <a:xfrm>
            <a:off x="7214007" y="4263294"/>
            <a:ext cx="531900" cy="1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6"/>
          <p:cNvSpPr txBox="1"/>
          <p:nvPr>
            <p:ph type="title"/>
          </p:nvPr>
        </p:nvSpPr>
        <p:spPr>
          <a:xfrm>
            <a:off x="1735950" y="2157863"/>
            <a:ext cx="56721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Montserrat Black"/>
                <a:ea typeface="Montserrat Black"/>
                <a:cs typeface="Montserrat Black"/>
                <a:sym typeface="Montserrat Black"/>
              </a:rPr>
              <a:t>CÂU HỎI</a:t>
            </a:r>
            <a:endParaRPr sz="9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79" name="Google Shape;1179;p46"/>
          <p:cNvSpPr txBox="1"/>
          <p:nvPr/>
        </p:nvSpPr>
        <p:spPr>
          <a:xfrm>
            <a:off x="3027725" y="2886375"/>
            <a:ext cx="4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từ thầy cô, phụ huynh và các bạn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7"/>
          <p:cNvSpPr txBox="1"/>
          <p:nvPr>
            <p:ph type="title"/>
          </p:nvPr>
        </p:nvSpPr>
        <p:spPr>
          <a:xfrm>
            <a:off x="644875" y="4313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THE END</a:t>
            </a:r>
            <a:endParaRPr sz="8500"/>
          </a:p>
        </p:txBody>
      </p:sp>
      <p:pic>
        <p:nvPicPr>
          <p:cNvPr id="1185" name="Google Shape;11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641" y="1915125"/>
            <a:ext cx="2832600" cy="27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>
            <p:ph idx="4294967295" type="body"/>
          </p:nvPr>
        </p:nvSpPr>
        <p:spPr>
          <a:xfrm>
            <a:off x="4590375" y="1347275"/>
            <a:ext cx="38208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Char char="●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Họ và tên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: Lê Nguyễn Trâm Anh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Char char="●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15 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tuổi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Char char="●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Lớp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: 10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Char char="●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Trường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: THPT Trần Đại Nghĩa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5" name="Google Shape;5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75" y="1145063"/>
            <a:ext cx="3361500" cy="2689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6120000" dist="57150">
              <a:srgbClr val="000000">
                <a:alpha val="50000"/>
              </a:srgbClr>
            </a:outerShdw>
          </a:effectLst>
        </p:spPr>
      </p:pic>
      <p:grpSp>
        <p:nvGrpSpPr>
          <p:cNvPr id="576" name="Google Shape;576;p34"/>
          <p:cNvGrpSpPr/>
          <p:nvPr/>
        </p:nvGrpSpPr>
        <p:grpSpPr>
          <a:xfrm>
            <a:off x="408797" y="672475"/>
            <a:ext cx="1256977" cy="1227202"/>
            <a:chOff x="2180272" y="-464800"/>
            <a:chExt cx="1256977" cy="1227202"/>
          </a:xfrm>
        </p:grpSpPr>
        <p:sp>
          <p:nvSpPr>
            <p:cNvPr id="577" name="Google Shape;577;p3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4"/>
          <p:cNvGrpSpPr/>
          <p:nvPr/>
        </p:nvGrpSpPr>
        <p:grpSpPr>
          <a:xfrm rot="-2700000">
            <a:off x="8194328" y="3423932"/>
            <a:ext cx="1256965" cy="1227190"/>
            <a:chOff x="2180272" y="-464800"/>
            <a:chExt cx="1256977" cy="1227202"/>
          </a:xfrm>
        </p:grpSpPr>
        <p:sp>
          <p:nvSpPr>
            <p:cNvPr id="580" name="Google Shape;580;p3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5"/>
          <p:cNvGrpSpPr/>
          <p:nvPr/>
        </p:nvGrpSpPr>
        <p:grpSpPr>
          <a:xfrm>
            <a:off x="713100" y="1607778"/>
            <a:ext cx="3287400" cy="968100"/>
            <a:chOff x="713100" y="1607990"/>
            <a:chExt cx="3287400" cy="968100"/>
          </a:xfrm>
        </p:grpSpPr>
        <p:grpSp>
          <p:nvGrpSpPr>
            <p:cNvPr id="587" name="Google Shape;587;p35"/>
            <p:cNvGrpSpPr/>
            <p:nvPr/>
          </p:nvGrpSpPr>
          <p:grpSpPr>
            <a:xfrm>
              <a:off x="3032400" y="1607990"/>
              <a:ext cx="968100" cy="968100"/>
              <a:chOff x="811900" y="1708600"/>
              <a:chExt cx="968100" cy="9681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811900" y="1708600"/>
                <a:ext cx="968100" cy="968100"/>
              </a:xfrm>
              <a:prstGeom prst="roundRect">
                <a:avLst>
                  <a:gd fmla="val 22963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rotWithShape="0" algn="bl" dir="2820000" dist="57150">
                  <a:schemeClr val="lt1">
                    <a:alpha val="2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913425" y="1810125"/>
                <a:ext cx="765000" cy="7650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0" name="Google Shape;590;p35"/>
            <p:cNvSpPr txBox="1"/>
            <p:nvPr/>
          </p:nvSpPr>
          <p:spPr>
            <a:xfrm>
              <a:off x="713100" y="18414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Ý tưởng - Nhu Cầu - Lợi ích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91" name="Google Shape;591;p35"/>
          <p:cNvGrpSpPr/>
          <p:nvPr/>
        </p:nvGrpSpPr>
        <p:grpSpPr>
          <a:xfrm>
            <a:off x="5143550" y="1607990"/>
            <a:ext cx="3287350" cy="1039922"/>
            <a:chOff x="5143550" y="1607990"/>
            <a:chExt cx="3287350" cy="1039922"/>
          </a:xfrm>
        </p:grpSpPr>
        <p:grpSp>
          <p:nvGrpSpPr>
            <p:cNvPr id="592" name="Google Shape;592;p35"/>
            <p:cNvGrpSpPr/>
            <p:nvPr/>
          </p:nvGrpSpPr>
          <p:grpSpPr>
            <a:xfrm>
              <a:off x="5143550" y="1607990"/>
              <a:ext cx="968100" cy="968100"/>
              <a:chOff x="811900" y="1708600"/>
              <a:chExt cx="968100" cy="968100"/>
            </a:xfrm>
          </p:grpSpPr>
          <p:sp>
            <p:nvSpPr>
              <p:cNvPr id="593" name="Google Shape;593;p35"/>
              <p:cNvSpPr/>
              <p:nvPr/>
            </p:nvSpPr>
            <p:spPr>
              <a:xfrm>
                <a:off x="811900" y="1708600"/>
                <a:ext cx="968100" cy="968100"/>
              </a:xfrm>
              <a:prstGeom prst="roundRect">
                <a:avLst>
                  <a:gd fmla="val 22963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rotWithShape="0" algn="bl" dir="2820000" dist="57150">
                  <a:schemeClr val="lt1">
                    <a:alpha val="2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913425" y="1810125"/>
                <a:ext cx="765000" cy="7650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" name="Google Shape;595;p35"/>
            <p:cNvSpPr txBox="1"/>
            <p:nvPr/>
          </p:nvSpPr>
          <p:spPr>
            <a:xfrm>
              <a:off x="6286500" y="18414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Sử dụng - Hạn chế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96" name="Google Shape;596;p35"/>
            <p:cNvSpPr txBox="1"/>
            <p:nvPr/>
          </p:nvSpPr>
          <p:spPr>
            <a:xfrm>
              <a:off x="6286500" y="1975612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597" name="Google Shape;597;p35"/>
          <p:cNvGrpSpPr/>
          <p:nvPr/>
        </p:nvGrpSpPr>
        <p:grpSpPr>
          <a:xfrm>
            <a:off x="713100" y="3037790"/>
            <a:ext cx="3287400" cy="1044957"/>
            <a:chOff x="713100" y="3037790"/>
            <a:chExt cx="3287400" cy="1044957"/>
          </a:xfrm>
        </p:grpSpPr>
        <p:grpSp>
          <p:nvGrpSpPr>
            <p:cNvPr id="598" name="Google Shape;598;p35"/>
            <p:cNvGrpSpPr/>
            <p:nvPr/>
          </p:nvGrpSpPr>
          <p:grpSpPr>
            <a:xfrm>
              <a:off x="3032400" y="3037790"/>
              <a:ext cx="968100" cy="968100"/>
              <a:chOff x="811900" y="1708600"/>
              <a:chExt cx="968100" cy="968100"/>
            </a:xfrm>
          </p:grpSpPr>
          <p:sp>
            <p:nvSpPr>
              <p:cNvPr id="599" name="Google Shape;599;p35"/>
              <p:cNvSpPr/>
              <p:nvPr/>
            </p:nvSpPr>
            <p:spPr>
              <a:xfrm>
                <a:off x="811900" y="1708600"/>
                <a:ext cx="968100" cy="968100"/>
              </a:xfrm>
              <a:prstGeom prst="roundRect">
                <a:avLst>
                  <a:gd fmla="val 22963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rotWithShape="0" algn="bl" dir="2820000" dist="57150">
                  <a:schemeClr val="lt1">
                    <a:alpha val="2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913425" y="1810125"/>
                <a:ext cx="765000" cy="7650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1" name="Google Shape;601;p35"/>
            <p:cNvSpPr txBox="1"/>
            <p:nvPr/>
          </p:nvSpPr>
          <p:spPr>
            <a:xfrm>
              <a:off x="713100" y="3275329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Kế hoạch - Quy trình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602" name="Google Shape;602;p35"/>
            <p:cNvSpPr txBox="1"/>
            <p:nvPr/>
          </p:nvSpPr>
          <p:spPr>
            <a:xfrm>
              <a:off x="713100" y="3410447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603" name="Google Shape;603;p35"/>
          <p:cNvGrpSpPr/>
          <p:nvPr/>
        </p:nvGrpSpPr>
        <p:grpSpPr>
          <a:xfrm>
            <a:off x="5143550" y="3037790"/>
            <a:ext cx="3684050" cy="2778011"/>
            <a:chOff x="5143550" y="3037790"/>
            <a:chExt cx="3684050" cy="2778011"/>
          </a:xfrm>
        </p:grpSpPr>
        <p:grpSp>
          <p:nvGrpSpPr>
            <p:cNvPr id="604" name="Google Shape;604;p35"/>
            <p:cNvGrpSpPr/>
            <p:nvPr/>
          </p:nvGrpSpPr>
          <p:grpSpPr>
            <a:xfrm>
              <a:off x="5143550" y="3037790"/>
              <a:ext cx="968100" cy="968100"/>
              <a:chOff x="811900" y="1708600"/>
              <a:chExt cx="968100" cy="968100"/>
            </a:xfrm>
          </p:grpSpPr>
          <p:sp>
            <p:nvSpPr>
              <p:cNvPr id="605" name="Google Shape;605;p35"/>
              <p:cNvSpPr/>
              <p:nvPr/>
            </p:nvSpPr>
            <p:spPr>
              <a:xfrm>
                <a:off x="811900" y="1708600"/>
                <a:ext cx="968100" cy="968100"/>
              </a:xfrm>
              <a:prstGeom prst="roundRect">
                <a:avLst>
                  <a:gd fmla="val 22963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rotWithShape="0" algn="bl" dir="2820000" dist="57150">
                  <a:schemeClr val="lt1">
                    <a:alpha val="2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913425" y="1810125"/>
                <a:ext cx="765000" cy="7650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7" name="Google Shape;607;p35"/>
            <p:cNvSpPr txBox="1"/>
            <p:nvPr/>
          </p:nvSpPr>
          <p:spPr>
            <a:xfrm>
              <a:off x="6286500" y="3351541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Tổng kết - Bài học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608" name="Google Shape;608;p35"/>
            <p:cNvSpPr txBox="1"/>
            <p:nvPr/>
          </p:nvSpPr>
          <p:spPr>
            <a:xfrm>
              <a:off x="6683200" y="5143501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5"/>
                  </a:solidFill>
                  <a:latin typeface="Karla"/>
                  <a:ea typeface="Karla"/>
                  <a:cs typeface="Karla"/>
                  <a:sym typeface="Karla"/>
                </a:rPr>
                <a:t>Venus is the second planet from the Sun</a:t>
              </a:r>
              <a:endParaRPr sz="1500">
                <a:solidFill>
                  <a:schemeClr val="accent5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609" name="Google Shape;609;p3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Giới thiệu sản phẩm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610" name="Google Shape;610;p35"/>
          <p:cNvGrpSpPr/>
          <p:nvPr/>
        </p:nvGrpSpPr>
        <p:grpSpPr>
          <a:xfrm>
            <a:off x="3814075" y="1860550"/>
            <a:ext cx="1515860" cy="1860529"/>
            <a:chOff x="3814075" y="1754725"/>
            <a:chExt cx="1515860" cy="1860529"/>
          </a:xfrm>
        </p:grpSpPr>
        <p:grpSp>
          <p:nvGrpSpPr>
            <p:cNvPr id="611" name="Google Shape;611;p35"/>
            <p:cNvGrpSpPr/>
            <p:nvPr/>
          </p:nvGrpSpPr>
          <p:grpSpPr>
            <a:xfrm>
              <a:off x="3814075" y="1754725"/>
              <a:ext cx="1515860" cy="1860529"/>
              <a:chOff x="2839265" y="1217400"/>
              <a:chExt cx="1515860" cy="1860529"/>
            </a:xfrm>
          </p:grpSpPr>
          <p:grpSp>
            <p:nvGrpSpPr>
              <p:cNvPr id="612" name="Google Shape;612;p35"/>
              <p:cNvGrpSpPr/>
              <p:nvPr/>
            </p:nvGrpSpPr>
            <p:grpSpPr>
              <a:xfrm>
                <a:off x="2839265" y="1217400"/>
                <a:ext cx="1515860" cy="1860529"/>
                <a:chOff x="5639278" y="637798"/>
                <a:chExt cx="2791640" cy="1849800"/>
              </a:xfrm>
            </p:grpSpPr>
            <p:sp>
              <p:nvSpPr>
                <p:cNvPr id="613" name="Google Shape;613;p35"/>
                <p:cNvSpPr/>
                <p:nvPr/>
              </p:nvSpPr>
              <p:spPr>
                <a:xfrm>
                  <a:off x="5639278" y="637798"/>
                  <a:ext cx="2791500" cy="1849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2760000" dist="114300">
                    <a:schemeClr val="lt1">
                      <a:alpha val="25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5639418" y="637798"/>
                  <a:ext cx="2791500" cy="330300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chemeClr val="dk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5" name="Google Shape;615;p35"/>
              <p:cNvGrpSpPr/>
              <p:nvPr/>
            </p:nvGrpSpPr>
            <p:grpSpPr>
              <a:xfrm>
                <a:off x="3439778" y="1308429"/>
                <a:ext cx="784907" cy="155297"/>
                <a:chOff x="7189925" y="928775"/>
                <a:chExt cx="699000" cy="138300"/>
              </a:xfrm>
            </p:grpSpPr>
            <p:sp>
              <p:nvSpPr>
                <p:cNvPr id="616" name="Google Shape;616;p35"/>
                <p:cNvSpPr/>
                <p:nvPr/>
              </p:nvSpPr>
              <p:spPr>
                <a:xfrm>
                  <a:off x="7189925" y="928775"/>
                  <a:ext cx="138300" cy="138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470275" y="928775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750625" y="928775"/>
                  <a:ext cx="138300" cy="1383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19" name="Google Shape;619;p35"/>
            <p:cNvSpPr/>
            <p:nvPr/>
          </p:nvSpPr>
          <p:spPr>
            <a:xfrm>
              <a:off x="4155725" y="2455350"/>
              <a:ext cx="858300" cy="8583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233331" y="2377750"/>
              <a:ext cx="858300" cy="858300"/>
            </a:xfrm>
            <a:prstGeom prst="pie">
              <a:avLst>
                <a:gd fmla="val 16181057" name="adj1"/>
                <a:gd fmla="val 5369" name="adj2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5"/>
          <p:cNvSpPr/>
          <p:nvPr/>
        </p:nvSpPr>
        <p:spPr>
          <a:xfrm rot="1917045">
            <a:off x="4012877" y="3008905"/>
            <a:ext cx="400234" cy="544161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5"/>
          <p:cNvSpPr txBox="1"/>
          <p:nvPr/>
        </p:nvSpPr>
        <p:spPr>
          <a:xfrm>
            <a:off x="3340650" y="1799525"/>
            <a:ext cx="41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b="1" sz="26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3340650" y="3267775"/>
            <a:ext cx="41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b="1" sz="26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5457525" y="1799313"/>
            <a:ext cx="41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b="1" sz="26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5457525" y="3267775"/>
            <a:ext cx="41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4</a:t>
            </a:r>
            <a:endParaRPr b="1" sz="26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6"/>
          <p:cNvGrpSpPr/>
          <p:nvPr/>
        </p:nvGrpSpPr>
        <p:grpSpPr>
          <a:xfrm>
            <a:off x="2963325" y="3061800"/>
            <a:ext cx="2152522" cy="1355114"/>
            <a:chOff x="2202625" y="1217400"/>
            <a:chExt cx="2152522" cy="1355114"/>
          </a:xfrm>
        </p:grpSpPr>
        <p:grpSp>
          <p:nvGrpSpPr>
            <p:cNvPr id="631" name="Google Shape;631;p36"/>
            <p:cNvGrpSpPr/>
            <p:nvPr/>
          </p:nvGrpSpPr>
          <p:grpSpPr>
            <a:xfrm>
              <a:off x="2202625" y="1217400"/>
              <a:ext cx="2152522" cy="1355114"/>
              <a:chOff x="4466828" y="637798"/>
              <a:chExt cx="3964129" cy="1347300"/>
            </a:xfrm>
          </p:grpSpPr>
          <p:sp>
            <p:nvSpPr>
              <p:cNvPr id="632" name="Google Shape;632;p36"/>
              <p:cNvSpPr/>
              <p:nvPr/>
            </p:nvSpPr>
            <p:spPr>
              <a:xfrm>
                <a:off x="4466828" y="637798"/>
                <a:ext cx="3963900" cy="13473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36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635" name="Google Shape;635;p3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8" name="Google Shape;638;p36"/>
          <p:cNvGrpSpPr/>
          <p:nvPr/>
        </p:nvGrpSpPr>
        <p:grpSpPr>
          <a:xfrm>
            <a:off x="4191000" y="1276200"/>
            <a:ext cx="2152522" cy="1355114"/>
            <a:chOff x="2202625" y="1217400"/>
            <a:chExt cx="2152522" cy="1355114"/>
          </a:xfrm>
        </p:grpSpPr>
        <p:grpSp>
          <p:nvGrpSpPr>
            <p:cNvPr id="639" name="Google Shape;639;p36"/>
            <p:cNvGrpSpPr/>
            <p:nvPr/>
          </p:nvGrpSpPr>
          <p:grpSpPr>
            <a:xfrm>
              <a:off x="2202625" y="1217400"/>
              <a:ext cx="2152522" cy="1355114"/>
              <a:chOff x="4466828" y="637798"/>
              <a:chExt cx="3964129" cy="1347300"/>
            </a:xfrm>
          </p:grpSpPr>
          <p:sp>
            <p:nvSpPr>
              <p:cNvPr id="640" name="Google Shape;640;p36"/>
              <p:cNvSpPr/>
              <p:nvPr/>
            </p:nvSpPr>
            <p:spPr>
              <a:xfrm>
                <a:off x="4466828" y="637798"/>
                <a:ext cx="3963900" cy="13473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" name="Google Shape;642;p36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643" name="Google Shape;643;p3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6" name="Google Shape;646;p36"/>
          <p:cNvGrpSpPr/>
          <p:nvPr/>
        </p:nvGrpSpPr>
        <p:grpSpPr>
          <a:xfrm>
            <a:off x="3627390" y="1956950"/>
            <a:ext cx="2093370" cy="1860529"/>
            <a:chOff x="3236441" y="1754725"/>
            <a:chExt cx="2093370" cy="1860529"/>
          </a:xfrm>
        </p:grpSpPr>
        <p:sp>
          <p:nvSpPr>
            <p:cNvPr id="647" name="Google Shape;647;p36"/>
            <p:cNvSpPr/>
            <p:nvPr/>
          </p:nvSpPr>
          <p:spPr>
            <a:xfrm>
              <a:off x="4155725" y="2455350"/>
              <a:ext cx="858300" cy="8583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233331" y="2377750"/>
              <a:ext cx="858300" cy="858300"/>
            </a:xfrm>
            <a:prstGeom prst="pie">
              <a:avLst>
                <a:gd fmla="val 16181057" name="adj1"/>
                <a:gd fmla="val 5369" name="adj2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9" name="Google Shape;649;p36"/>
            <p:cNvGrpSpPr/>
            <p:nvPr/>
          </p:nvGrpSpPr>
          <p:grpSpPr>
            <a:xfrm>
              <a:off x="3236441" y="1754725"/>
              <a:ext cx="2093370" cy="1860529"/>
              <a:chOff x="2261631" y="1217400"/>
              <a:chExt cx="2093370" cy="1860529"/>
            </a:xfrm>
          </p:grpSpPr>
          <p:grpSp>
            <p:nvGrpSpPr>
              <p:cNvPr id="650" name="Google Shape;650;p36"/>
              <p:cNvGrpSpPr/>
              <p:nvPr/>
            </p:nvGrpSpPr>
            <p:grpSpPr>
              <a:xfrm>
                <a:off x="2261631" y="1217400"/>
                <a:ext cx="2093370" cy="1860529"/>
                <a:chOff x="4575495" y="637798"/>
                <a:chExt cx="3855193" cy="1849800"/>
              </a:xfrm>
            </p:grpSpPr>
            <p:sp>
              <p:nvSpPr>
                <p:cNvPr id="651" name="Google Shape;651;p36"/>
                <p:cNvSpPr/>
                <p:nvPr/>
              </p:nvSpPr>
              <p:spPr>
                <a:xfrm>
                  <a:off x="4575495" y="637798"/>
                  <a:ext cx="3855000" cy="1849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2760000" dist="114300">
                    <a:schemeClr val="lt1">
                      <a:alpha val="25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36"/>
                <p:cNvSpPr/>
                <p:nvPr/>
              </p:nvSpPr>
              <p:spPr>
                <a:xfrm>
                  <a:off x="4575687" y="637798"/>
                  <a:ext cx="3855000" cy="330300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chemeClr val="dk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3" name="Google Shape;653;p36"/>
              <p:cNvGrpSpPr/>
              <p:nvPr/>
            </p:nvGrpSpPr>
            <p:grpSpPr>
              <a:xfrm>
                <a:off x="3439778" y="1308429"/>
                <a:ext cx="784907" cy="155297"/>
                <a:chOff x="7189925" y="928775"/>
                <a:chExt cx="699000" cy="138300"/>
              </a:xfrm>
            </p:grpSpPr>
            <p:sp>
              <p:nvSpPr>
                <p:cNvPr id="654" name="Google Shape;654;p36"/>
                <p:cNvSpPr/>
                <p:nvPr/>
              </p:nvSpPr>
              <p:spPr>
                <a:xfrm>
                  <a:off x="7750625" y="928775"/>
                  <a:ext cx="138300" cy="1383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36"/>
                <p:cNvSpPr/>
                <p:nvPr/>
              </p:nvSpPr>
              <p:spPr>
                <a:xfrm>
                  <a:off x="7189925" y="928775"/>
                  <a:ext cx="138300" cy="138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6"/>
                <p:cNvSpPr/>
                <p:nvPr/>
              </p:nvSpPr>
              <p:spPr>
                <a:xfrm>
                  <a:off x="7470275" y="928775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57" name="Google Shape;657;p36"/>
          <p:cNvSpPr/>
          <p:nvPr/>
        </p:nvSpPr>
        <p:spPr>
          <a:xfrm>
            <a:off x="4339175" y="2427144"/>
            <a:ext cx="436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4339175" y="3025336"/>
            <a:ext cx="436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6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AutoNum type="arabicPeriod"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Ý </a:t>
            </a: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TƯỞNG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660" name="Google Shape;660;p36"/>
          <p:cNvGrpSpPr/>
          <p:nvPr/>
        </p:nvGrpSpPr>
        <p:grpSpPr>
          <a:xfrm>
            <a:off x="3176331" y="2429986"/>
            <a:ext cx="2791339" cy="1027336"/>
            <a:chOff x="419375" y="2109025"/>
            <a:chExt cx="1137975" cy="418825"/>
          </a:xfrm>
        </p:grpSpPr>
        <p:sp>
          <p:nvSpPr>
            <p:cNvPr id="661" name="Google Shape;661;p36"/>
            <p:cNvSpPr/>
            <p:nvPr/>
          </p:nvSpPr>
          <p:spPr>
            <a:xfrm>
              <a:off x="434575" y="2109025"/>
              <a:ext cx="1122775" cy="418825"/>
            </a:xfrm>
            <a:custGeom>
              <a:rect b="b" l="l" r="r" t="t"/>
              <a:pathLst>
                <a:path extrusionOk="0" h="16753" w="44911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60000" dist="95250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19375" y="2109025"/>
              <a:ext cx="1098675" cy="418825"/>
            </a:xfrm>
            <a:custGeom>
              <a:rect b="b" l="l" r="r" t="t"/>
              <a:pathLst>
                <a:path extrusionOk="0" h="16753" w="43947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00075" y="2428400"/>
              <a:ext cx="522125" cy="55400"/>
            </a:xfrm>
            <a:custGeom>
              <a:rect b="b" l="l" r="r" t="t"/>
              <a:pathLst>
                <a:path extrusionOk="0" h="2216" w="20885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67000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8755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6525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742950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20625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898325" y="22486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976300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054000" y="22486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131675" y="22486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209375" y="22486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287050" y="22486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467000" y="2248325"/>
              <a:ext cx="95275" cy="55675"/>
            </a:xfrm>
            <a:custGeom>
              <a:rect b="b" l="l" r="r" t="t"/>
              <a:pathLst>
                <a:path extrusionOk="0" h="2227" w="3811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44700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2375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00075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77775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855450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33150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011125" y="2157825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088825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166500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244200" y="2157825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321875" y="2157825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399875" y="2157825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67000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544700" y="23385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22375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467000" y="2428400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544700" y="2428400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22375" y="2428400"/>
              <a:ext cx="55400" cy="55400"/>
            </a:xfrm>
            <a:custGeom>
              <a:rect b="b" l="l" r="r" t="t"/>
              <a:pathLst>
                <a:path extrusionOk="0" h="2216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700075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777775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855450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33150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011125" y="2338525"/>
              <a:ext cx="55400" cy="55375"/>
            </a:xfrm>
            <a:custGeom>
              <a:rect b="b" l="l" r="r" t="t"/>
              <a:pathLst>
                <a:path extrusionOk="0" h="2215" w="2216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088825" y="2338525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166500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244200" y="2338525"/>
              <a:ext cx="55675" cy="55375"/>
            </a:xfrm>
            <a:custGeom>
              <a:rect b="b" l="l" r="r" t="t"/>
              <a:pathLst>
                <a:path extrusionOk="0" h="2215" w="2227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321875" y="2338525"/>
              <a:ext cx="55700" cy="55375"/>
            </a:xfrm>
            <a:custGeom>
              <a:rect b="b" l="l" r="r" t="t"/>
              <a:pathLst>
                <a:path extrusionOk="0" h="2215" w="2228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377550" y="2248325"/>
              <a:ext cx="77700" cy="145575"/>
            </a:xfrm>
            <a:custGeom>
              <a:rect b="b" l="l" r="r" t="t"/>
              <a:pathLst>
                <a:path extrusionOk="0" h="5823" w="3108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244200" y="2428400"/>
              <a:ext cx="55675" cy="55400"/>
            </a:xfrm>
            <a:custGeom>
              <a:rect b="b" l="l" r="r" t="t"/>
              <a:pathLst>
                <a:path extrusionOk="0" h="2216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321875" y="2428400"/>
              <a:ext cx="55700" cy="55400"/>
            </a:xfrm>
            <a:custGeom>
              <a:rect b="b" l="l" r="r" t="t"/>
              <a:pathLst>
                <a:path extrusionOk="0" h="2216" w="222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99875" y="2428400"/>
              <a:ext cx="55375" cy="55400"/>
            </a:xfrm>
            <a:custGeom>
              <a:rect b="b" l="l" r="r" t="t"/>
              <a:pathLst>
                <a:path extrusionOk="0" h="2216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700075" y="2420675"/>
              <a:ext cx="522125" cy="55675"/>
            </a:xfrm>
            <a:custGeom>
              <a:rect b="b" l="l" r="r" t="t"/>
              <a:pathLst>
                <a:path extrusionOk="0" h="2227" w="20885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467000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58755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6525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742950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820625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98325" y="224087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976300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054000" y="2240875"/>
              <a:ext cx="55375" cy="55700"/>
            </a:xfrm>
            <a:custGeom>
              <a:rect b="b" l="l" r="r" t="t"/>
              <a:pathLst>
                <a:path extrusionOk="0" h="2228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131675" y="2240875"/>
              <a:ext cx="55400" cy="55700"/>
            </a:xfrm>
            <a:custGeom>
              <a:rect b="b" l="l" r="r" t="t"/>
              <a:pathLst>
                <a:path extrusionOk="0" h="2228" w="2216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209375" y="2240875"/>
              <a:ext cx="55375" cy="55700"/>
            </a:xfrm>
            <a:custGeom>
              <a:rect b="b" l="l" r="r" t="t"/>
              <a:pathLst>
                <a:path extrusionOk="0" h="2228" w="2215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87050" y="2240875"/>
              <a:ext cx="55700" cy="55700"/>
            </a:xfrm>
            <a:custGeom>
              <a:rect b="b" l="l" r="r" t="t"/>
              <a:pathLst>
                <a:path extrusionOk="0" h="2228" w="222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67000" y="2240875"/>
              <a:ext cx="95275" cy="55700"/>
            </a:xfrm>
            <a:custGeom>
              <a:rect b="b" l="l" r="r" t="t"/>
              <a:pathLst>
                <a:path extrusionOk="0" h="2228" w="3811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544700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622375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00075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77775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855450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933150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011125" y="2150100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088825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166500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244200" y="2150100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321875" y="2150100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399875" y="2150100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67000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544700" y="23307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22375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467000" y="24206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544700" y="24206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22375" y="24206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700075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77775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855450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933150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011125" y="2330775"/>
              <a:ext cx="55400" cy="55675"/>
            </a:xfrm>
            <a:custGeom>
              <a:rect b="b" l="l" r="r" t="t"/>
              <a:pathLst>
                <a:path extrusionOk="0" h="2227" w="2216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088825" y="23307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166500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244200" y="23307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321875" y="23307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1377550" y="2240875"/>
              <a:ext cx="77700" cy="145575"/>
            </a:xfrm>
            <a:custGeom>
              <a:rect b="b" l="l" r="r" t="t"/>
              <a:pathLst>
                <a:path extrusionOk="0" h="5823" w="3108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1244200" y="2420675"/>
              <a:ext cx="55675" cy="55675"/>
            </a:xfrm>
            <a:custGeom>
              <a:rect b="b" l="l" r="r" t="t"/>
              <a:pathLst>
                <a:path extrusionOk="0" h="2227" w="2227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321875" y="2420675"/>
              <a:ext cx="55700" cy="55675"/>
            </a:xfrm>
            <a:custGeom>
              <a:rect b="b" l="l" r="r" t="t"/>
              <a:pathLst>
                <a:path extrusionOk="0" h="2227" w="2228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399875" y="2420675"/>
              <a:ext cx="55375" cy="55675"/>
            </a:xfrm>
            <a:custGeom>
              <a:rect b="b" l="l" r="r" t="t"/>
              <a:pathLst>
                <a:path extrusionOk="0" h="2227" w="2215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713100" y="1443650"/>
            <a:ext cx="2144400" cy="1111301"/>
            <a:chOff x="713100" y="1536600"/>
            <a:chExt cx="2144400" cy="1111301"/>
          </a:xfrm>
        </p:grpSpPr>
        <p:sp>
          <p:nvSpPr>
            <p:cNvPr id="752" name="Google Shape;752;p36"/>
            <p:cNvSpPr txBox="1"/>
            <p:nvPr/>
          </p:nvSpPr>
          <p:spPr>
            <a:xfrm>
              <a:off x="713100" y="15366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Ước mơ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753" name="Google Shape;753;p36"/>
            <p:cNvSpPr txBox="1"/>
            <p:nvPr/>
          </p:nvSpPr>
          <p:spPr>
            <a:xfrm>
              <a:off x="713100" y="1975601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Được đi du lịch vòng quanh thế giới 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754" name="Google Shape;754;p36"/>
          <p:cNvSpPr/>
          <p:nvPr/>
        </p:nvSpPr>
        <p:spPr>
          <a:xfrm>
            <a:off x="933150" y="2689208"/>
            <a:ext cx="1664100" cy="16641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936900" y="2692907"/>
            <a:ext cx="1656600" cy="1656600"/>
          </a:xfrm>
          <a:prstGeom prst="pie">
            <a:avLst>
              <a:gd fmla="val 16232411" name="adj1"/>
              <a:gd fmla="val 11005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1224900" y="2980875"/>
            <a:ext cx="1080600" cy="1080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75</a:t>
            </a: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%</a:t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757" name="Google Shape;757;p36"/>
          <p:cNvGrpSpPr/>
          <p:nvPr/>
        </p:nvGrpSpPr>
        <p:grpSpPr>
          <a:xfrm>
            <a:off x="6286500" y="3263383"/>
            <a:ext cx="2144400" cy="1089926"/>
            <a:chOff x="713100" y="1557975"/>
            <a:chExt cx="2144400" cy="1089926"/>
          </a:xfrm>
        </p:grpSpPr>
        <p:sp>
          <p:nvSpPr>
            <p:cNvPr id="758" name="Google Shape;758;p36"/>
            <p:cNvSpPr txBox="1"/>
            <p:nvPr/>
          </p:nvSpPr>
          <p:spPr>
            <a:xfrm>
              <a:off x="713100" y="1557975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Hành động</a:t>
              </a:r>
              <a:endPara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759" name="Google Shape;759;p36"/>
            <p:cNvSpPr txBox="1"/>
            <p:nvPr/>
          </p:nvSpPr>
          <p:spPr>
            <a:xfrm>
              <a:off x="713100" y="1975601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Bắt tay vào thiết kế phần mềm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760" name="Google Shape;760;p36"/>
          <p:cNvSpPr/>
          <p:nvPr/>
        </p:nvSpPr>
        <p:spPr>
          <a:xfrm>
            <a:off x="6526650" y="1503833"/>
            <a:ext cx="1664100" cy="16641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6530400" y="1507532"/>
            <a:ext cx="1656600" cy="1656600"/>
          </a:xfrm>
          <a:prstGeom prst="pie">
            <a:avLst>
              <a:gd fmla="val 16201006" name="adj1"/>
              <a:gd fmla="val 10801452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6818400" y="1795500"/>
            <a:ext cx="1080600" cy="1080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25</a:t>
            </a: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%</a:t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763" name="Google Shape;763;p36"/>
          <p:cNvCxnSpPr>
            <a:stCxn id="752" idx="3"/>
            <a:endCxn id="657" idx="0"/>
          </p:cNvCxnSpPr>
          <p:nvPr/>
        </p:nvCxnSpPr>
        <p:spPr>
          <a:xfrm>
            <a:off x="2857500" y="1720700"/>
            <a:ext cx="1699800" cy="7065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6"/>
          <p:cNvCxnSpPr>
            <a:stCxn id="759" idx="1"/>
            <a:endCxn id="658" idx="2"/>
          </p:cNvCxnSpPr>
          <p:nvPr/>
        </p:nvCxnSpPr>
        <p:spPr>
          <a:xfrm rot="10800000">
            <a:off x="4557300" y="3461558"/>
            <a:ext cx="1729200" cy="5556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5" name="Google Shape;765;p36"/>
          <p:cNvGrpSpPr/>
          <p:nvPr/>
        </p:nvGrpSpPr>
        <p:grpSpPr>
          <a:xfrm>
            <a:off x="5820300" y="3787266"/>
            <a:ext cx="466200" cy="466200"/>
            <a:chOff x="3118550" y="1471500"/>
            <a:chExt cx="466200" cy="466200"/>
          </a:xfrm>
        </p:grpSpPr>
        <p:sp>
          <p:nvSpPr>
            <p:cNvPr id="766" name="Google Shape;766;p36"/>
            <p:cNvSpPr/>
            <p:nvPr/>
          </p:nvSpPr>
          <p:spPr>
            <a:xfrm>
              <a:off x="3118550" y="1471500"/>
              <a:ext cx="466200" cy="4662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36"/>
            <p:cNvGrpSpPr/>
            <p:nvPr/>
          </p:nvGrpSpPr>
          <p:grpSpPr>
            <a:xfrm>
              <a:off x="3242550" y="1613245"/>
              <a:ext cx="218200" cy="182700"/>
              <a:chOff x="3255050" y="1941270"/>
              <a:chExt cx="218200" cy="182700"/>
            </a:xfrm>
          </p:grpSpPr>
          <p:cxnSp>
            <p:nvCxnSpPr>
              <p:cNvPr id="768" name="Google Shape;768;p36"/>
              <p:cNvCxnSpPr/>
              <p:nvPr/>
            </p:nvCxnSpPr>
            <p:spPr>
              <a:xfrm>
                <a:off x="3255050" y="2032000"/>
                <a:ext cx="204600" cy="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36"/>
              <p:cNvCxnSpPr/>
              <p:nvPr/>
            </p:nvCxnSpPr>
            <p:spPr>
              <a:xfrm rot="10800000">
                <a:off x="3382350" y="1941270"/>
                <a:ext cx="90900" cy="909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36"/>
              <p:cNvCxnSpPr/>
              <p:nvPr/>
            </p:nvCxnSpPr>
            <p:spPr>
              <a:xfrm flipH="1">
                <a:off x="3381450" y="2032170"/>
                <a:ext cx="91800" cy="918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71" name="Google Shape;771;p36"/>
          <p:cNvGrpSpPr/>
          <p:nvPr/>
        </p:nvGrpSpPr>
        <p:grpSpPr>
          <a:xfrm>
            <a:off x="2857500" y="1490741"/>
            <a:ext cx="466200" cy="466200"/>
            <a:chOff x="5444775" y="4524916"/>
            <a:chExt cx="466200" cy="466200"/>
          </a:xfrm>
        </p:grpSpPr>
        <p:sp>
          <p:nvSpPr>
            <p:cNvPr id="772" name="Google Shape;772;p36"/>
            <p:cNvSpPr/>
            <p:nvPr/>
          </p:nvSpPr>
          <p:spPr>
            <a:xfrm>
              <a:off x="5444775" y="4524916"/>
              <a:ext cx="466200" cy="4662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36"/>
            <p:cNvGrpSpPr/>
            <p:nvPr/>
          </p:nvGrpSpPr>
          <p:grpSpPr>
            <a:xfrm>
              <a:off x="5568181" y="4666350"/>
              <a:ext cx="219394" cy="182850"/>
              <a:chOff x="5553981" y="4666350"/>
              <a:chExt cx="219394" cy="182850"/>
            </a:xfrm>
          </p:grpSpPr>
          <p:cxnSp>
            <p:nvCxnSpPr>
              <p:cNvPr id="774" name="Google Shape;774;p36"/>
              <p:cNvCxnSpPr/>
              <p:nvPr/>
            </p:nvCxnSpPr>
            <p:spPr>
              <a:xfrm>
                <a:off x="5568775" y="4757391"/>
                <a:ext cx="204600" cy="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36"/>
              <p:cNvCxnSpPr/>
              <p:nvPr/>
            </p:nvCxnSpPr>
            <p:spPr>
              <a:xfrm flipH="1">
                <a:off x="5553981" y="4666350"/>
                <a:ext cx="91500" cy="915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36"/>
              <p:cNvCxnSpPr/>
              <p:nvPr/>
            </p:nvCxnSpPr>
            <p:spPr>
              <a:xfrm>
                <a:off x="5553981" y="4757700"/>
                <a:ext cx="91500" cy="91500"/>
              </a:xfrm>
              <a:prstGeom prst="straightConnector1">
                <a:avLst/>
              </a:pr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37"/>
          <p:cNvGrpSpPr/>
          <p:nvPr/>
        </p:nvGrpSpPr>
        <p:grpSpPr>
          <a:xfrm>
            <a:off x="1520412" y="1972338"/>
            <a:ext cx="1581035" cy="1198824"/>
            <a:chOff x="2774125" y="1217400"/>
            <a:chExt cx="1581035" cy="1198824"/>
          </a:xfrm>
        </p:grpSpPr>
        <p:grpSp>
          <p:nvGrpSpPr>
            <p:cNvPr id="782" name="Google Shape;782;p37"/>
            <p:cNvGrpSpPr/>
            <p:nvPr/>
          </p:nvGrpSpPr>
          <p:grpSpPr>
            <a:xfrm>
              <a:off x="2774125" y="1217400"/>
              <a:ext cx="1581035" cy="1198824"/>
              <a:chOff x="5519314" y="637798"/>
              <a:chExt cx="2911667" cy="1191911"/>
            </a:xfrm>
          </p:grpSpPr>
          <p:sp>
            <p:nvSpPr>
              <p:cNvPr id="783" name="Google Shape;783;p37"/>
              <p:cNvSpPr/>
              <p:nvPr/>
            </p:nvSpPr>
            <p:spPr>
              <a:xfrm>
                <a:off x="5519314" y="637809"/>
                <a:ext cx="2911500" cy="11919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rgbClr val="7CAC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>
                <a:off x="5519481" y="637798"/>
                <a:ext cx="29115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rgbClr val="7CAC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7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86" name="Google Shape;786;p3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rgbClr val="7CAC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rgbClr val="7CAC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rgbClr val="7CAC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9" name="Google Shape;789;p37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CẢM HỨNG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790" name="Google Shape;790;p37"/>
          <p:cNvGrpSpPr/>
          <p:nvPr/>
        </p:nvGrpSpPr>
        <p:grpSpPr>
          <a:xfrm>
            <a:off x="808561" y="2603588"/>
            <a:ext cx="1974932" cy="699900"/>
            <a:chOff x="4580204" y="1531125"/>
            <a:chExt cx="1442188" cy="699900"/>
          </a:xfrm>
        </p:grpSpPr>
        <p:sp>
          <p:nvSpPr>
            <p:cNvPr id="791" name="Google Shape;791;p37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Cảm hứng</a:t>
              </a:r>
              <a:endPara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93" name="Google Shape;793;p37"/>
          <p:cNvGrpSpPr/>
          <p:nvPr/>
        </p:nvGrpSpPr>
        <p:grpSpPr>
          <a:xfrm>
            <a:off x="3760600" y="1594650"/>
            <a:ext cx="4670288" cy="699900"/>
            <a:chOff x="3665412" y="1594650"/>
            <a:chExt cx="4670288" cy="699900"/>
          </a:xfrm>
        </p:grpSpPr>
        <p:grpSp>
          <p:nvGrpSpPr>
            <p:cNvPr id="794" name="Google Shape;794;p37"/>
            <p:cNvGrpSpPr/>
            <p:nvPr/>
          </p:nvGrpSpPr>
          <p:grpSpPr>
            <a:xfrm>
              <a:off x="3665412" y="1594650"/>
              <a:ext cx="2285941" cy="699900"/>
              <a:chOff x="4484369" y="1531125"/>
              <a:chExt cx="1669301" cy="699900"/>
            </a:xfrm>
          </p:grpSpPr>
          <p:sp>
            <p:nvSpPr>
              <p:cNvPr id="795" name="Google Shape;795;p37"/>
              <p:cNvSpPr/>
              <p:nvPr/>
            </p:nvSpPr>
            <p:spPr>
              <a:xfrm>
                <a:off x="4484369" y="1531125"/>
                <a:ext cx="16692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52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80000" dist="66675">
                  <a:schemeClr val="lt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4484470" y="1531125"/>
                <a:ext cx="16692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Nhìn chung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797" name="Google Shape;797;p37"/>
            <p:cNvSpPr txBox="1"/>
            <p:nvPr/>
          </p:nvSpPr>
          <p:spPr>
            <a:xfrm>
              <a:off x="6191300" y="1608462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Không thực sự cụ thể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3760600" y="3550137"/>
            <a:ext cx="4670162" cy="762288"/>
            <a:chOff x="3665413" y="3550137"/>
            <a:chExt cx="4670162" cy="762288"/>
          </a:xfrm>
        </p:grpSpPr>
        <p:grpSp>
          <p:nvGrpSpPr>
            <p:cNvPr id="799" name="Google Shape;799;p37"/>
            <p:cNvGrpSpPr/>
            <p:nvPr/>
          </p:nvGrpSpPr>
          <p:grpSpPr>
            <a:xfrm>
              <a:off x="3665413" y="3612525"/>
              <a:ext cx="2285941" cy="699900"/>
              <a:chOff x="4484369" y="1531125"/>
              <a:chExt cx="1669301" cy="699900"/>
            </a:xfrm>
          </p:grpSpPr>
          <p:sp>
            <p:nvSpPr>
              <p:cNvPr id="800" name="Google Shape;800;p37"/>
              <p:cNvSpPr/>
              <p:nvPr/>
            </p:nvSpPr>
            <p:spPr>
              <a:xfrm>
                <a:off x="4484369" y="1531125"/>
                <a:ext cx="16692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52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80000" dist="66675">
                  <a:schemeClr val="lt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4484470" y="1531125"/>
                <a:ext cx="16692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Vấn đề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802" name="Google Shape;802;p37"/>
            <p:cNvSpPr txBox="1"/>
            <p:nvPr/>
          </p:nvSpPr>
          <p:spPr>
            <a:xfrm>
              <a:off x="6191175" y="3550137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Độ đảm bảo tin cậy, đảm bảo chất lượng của dịch vụ cần được phải xác minh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803" name="Google Shape;803;p37"/>
          <p:cNvGrpSpPr/>
          <p:nvPr/>
        </p:nvGrpSpPr>
        <p:grpSpPr>
          <a:xfrm>
            <a:off x="3760600" y="2541200"/>
            <a:ext cx="4670162" cy="762300"/>
            <a:chOff x="3665413" y="2541200"/>
            <a:chExt cx="4670162" cy="762300"/>
          </a:xfrm>
        </p:grpSpPr>
        <p:grpSp>
          <p:nvGrpSpPr>
            <p:cNvPr id="804" name="Google Shape;804;p37"/>
            <p:cNvGrpSpPr/>
            <p:nvPr/>
          </p:nvGrpSpPr>
          <p:grpSpPr>
            <a:xfrm>
              <a:off x="3665413" y="2603600"/>
              <a:ext cx="2285941" cy="699900"/>
              <a:chOff x="4484369" y="1531138"/>
              <a:chExt cx="1669301" cy="699900"/>
            </a:xfrm>
          </p:grpSpPr>
          <p:sp>
            <p:nvSpPr>
              <p:cNvPr id="805" name="Google Shape;805;p37"/>
              <p:cNvSpPr/>
              <p:nvPr/>
            </p:nvSpPr>
            <p:spPr>
              <a:xfrm>
                <a:off x="4484369" y="1531138"/>
                <a:ext cx="16692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524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80000" dist="66675">
                  <a:schemeClr val="lt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4484471" y="1531138"/>
                <a:ext cx="1669200" cy="6999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Nguồn gốc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807" name="Google Shape;807;p37"/>
            <p:cNvSpPr txBox="1"/>
            <p:nvPr/>
          </p:nvSpPr>
          <p:spPr>
            <a:xfrm>
              <a:off x="6191175" y="2541200"/>
              <a:ext cx="21444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Reels về du lịch và cảnh đẹp vòng quanh thế giới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808" name="Google Shape;808;p37"/>
          <p:cNvCxnSpPr>
            <a:stCxn id="792" idx="3"/>
            <a:endCxn id="806" idx="1"/>
          </p:cNvCxnSpPr>
          <p:nvPr/>
        </p:nvCxnSpPr>
        <p:spPr>
          <a:xfrm>
            <a:off x="2783493" y="2953538"/>
            <a:ext cx="977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7"/>
          <p:cNvCxnSpPr>
            <a:stCxn id="792" idx="3"/>
            <a:endCxn id="796" idx="1"/>
          </p:cNvCxnSpPr>
          <p:nvPr/>
        </p:nvCxnSpPr>
        <p:spPr>
          <a:xfrm flipH="1" rot="10800000">
            <a:off x="2783493" y="1944638"/>
            <a:ext cx="977100" cy="10089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7"/>
          <p:cNvCxnSpPr>
            <a:stCxn id="792" idx="3"/>
            <a:endCxn id="801" idx="1"/>
          </p:cNvCxnSpPr>
          <p:nvPr/>
        </p:nvCxnSpPr>
        <p:spPr>
          <a:xfrm>
            <a:off x="2783493" y="2953538"/>
            <a:ext cx="977100" cy="10089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1" name="Google Shape;811;p37"/>
          <p:cNvGrpSpPr/>
          <p:nvPr/>
        </p:nvGrpSpPr>
        <p:grpSpPr>
          <a:xfrm>
            <a:off x="808462" y="3563638"/>
            <a:ext cx="1581035" cy="930880"/>
            <a:chOff x="2774125" y="1217400"/>
            <a:chExt cx="1581035" cy="930880"/>
          </a:xfrm>
        </p:grpSpPr>
        <p:grpSp>
          <p:nvGrpSpPr>
            <p:cNvPr id="812" name="Google Shape;812;p37"/>
            <p:cNvGrpSpPr/>
            <p:nvPr/>
          </p:nvGrpSpPr>
          <p:grpSpPr>
            <a:xfrm>
              <a:off x="2774125" y="1217400"/>
              <a:ext cx="1581035" cy="930880"/>
              <a:chOff x="5519314" y="637798"/>
              <a:chExt cx="2911667" cy="925512"/>
            </a:xfrm>
          </p:grpSpPr>
          <p:sp>
            <p:nvSpPr>
              <p:cNvPr id="813" name="Google Shape;813;p37"/>
              <p:cNvSpPr/>
              <p:nvPr/>
            </p:nvSpPr>
            <p:spPr>
              <a:xfrm>
                <a:off x="5519314" y="637810"/>
                <a:ext cx="2911500" cy="925500"/>
              </a:xfrm>
              <a:prstGeom prst="rect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5519481" y="637798"/>
                <a:ext cx="2911500" cy="330300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accent6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37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816" name="Google Shape;816;p3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9" name="Google Shape;819;p37"/>
          <p:cNvGrpSpPr/>
          <p:nvPr/>
        </p:nvGrpSpPr>
        <p:grpSpPr>
          <a:xfrm>
            <a:off x="1074150" y="1374338"/>
            <a:ext cx="675900" cy="809700"/>
            <a:chOff x="1970600" y="969525"/>
            <a:chExt cx="675900" cy="809700"/>
          </a:xfrm>
        </p:grpSpPr>
        <p:sp>
          <p:nvSpPr>
            <p:cNvPr id="820" name="Google Shape;820;p3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20000" dist="76200">
                <a:schemeClr val="lt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?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2315925" y="3794388"/>
            <a:ext cx="675900" cy="809700"/>
            <a:chOff x="1970600" y="969525"/>
            <a:chExt cx="675900" cy="809700"/>
          </a:xfrm>
        </p:grpSpPr>
        <p:sp>
          <p:nvSpPr>
            <p:cNvPr id="823" name="Google Shape;823;p3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20000" dist="76200">
                <a:schemeClr val="lt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&gt;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LÍ DO CHỌN Ý TƯỞNG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830" name="Google Shape;830;p38"/>
          <p:cNvGrpSpPr/>
          <p:nvPr/>
        </p:nvGrpSpPr>
        <p:grpSpPr>
          <a:xfrm>
            <a:off x="3719106" y="1326450"/>
            <a:ext cx="4687275" cy="3226267"/>
            <a:chOff x="3719106" y="1248850"/>
            <a:chExt cx="4687275" cy="3226267"/>
          </a:xfrm>
        </p:grpSpPr>
        <p:sp>
          <p:nvSpPr>
            <p:cNvPr id="831" name="Google Shape;831;p38"/>
            <p:cNvSpPr/>
            <p:nvPr/>
          </p:nvSpPr>
          <p:spPr>
            <a:xfrm>
              <a:off x="5475561" y="1248850"/>
              <a:ext cx="94815" cy="49399"/>
            </a:xfrm>
            <a:custGeom>
              <a:rect b="b" l="l" r="r" t="t"/>
              <a:pathLst>
                <a:path extrusionOk="0" h="1578" w="3373">
                  <a:moveTo>
                    <a:pt x="1973" y="0"/>
                  </a:moveTo>
                  <a:cubicBezTo>
                    <a:pt x="1042" y="0"/>
                    <a:pt x="1" y="511"/>
                    <a:pt x="70" y="1277"/>
                  </a:cubicBezTo>
                  <a:cubicBezTo>
                    <a:pt x="406" y="1498"/>
                    <a:pt x="700" y="1578"/>
                    <a:pt x="976" y="1578"/>
                  </a:cubicBezTo>
                  <a:cubicBezTo>
                    <a:pt x="1703" y="1578"/>
                    <a:pt x="2308" y="1025"/>
                    <a:pt x="3219" y="1025"/>
                  </a:cubicBezTo>
                  <a:cubicBezTo>
                    <a:pt x="3269" y="1025"/>
                    <a:pt x="3320" y="1027"/>
                    <a:pt x="3373" y="1030"/>
                  </a:cubicBezTo>
                  <a:cubicBezTo>
                    <a:pt x="3346" y="304"/>
                    <a:pt x="2692" y="0"/>
                    <a:pt x="197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6134214" y="1270826"/>
              <a:ext cx="197838" cy="63706"/>
            </a:xfrm>
            <a:custGeom>
              <a:rect b="b" l="l" r="r" t="t"/>
              <a:pathLst>
                <a:path extrusionOk="0" h="2035" w="7038">
                  <a:moveTo>
                    <a:pt x="3128" y="0"/>
                  </a:moveTo>
                  <a:cubicBezTo>
                    <a:pt x="2310" y="0"/>
                    <a:pt x="1499" y="103"/>
                    <a:pt x="834" y="328"/>
                  </a:cubicBezTo>
                  <a:cubicBezTo>
                    <a:pt x="1" y="359"/>
                    <a:pt x="649" y="1439"/>
                    <a:pt x="464" y="1902"/>
                  </a:cubicBezTo>
                  <a:cubicBezTo>
                    <a:pt x="837" y="1858"/>
                    <a:pt x="1212" y="1841"/>
                    <a:pt x="1585" y="1841"/>
                  </a:cubicBezTo>
                  <a:cubicBezTo>
                    <a:pt x="2842" y="1841"/>
                    <a:pt x="4065" y="2034"/>
                    <a:pt x="5046" y="2034"/>
                  </a:cubicBezTo>
                  <a:cubicBezTo>
                    <a:pt x="6013" y="2034"/>
                    <a:pt x="6744" y="1846"/>
                    <a:pt x="7037" y="1100"/>
                  </a:cubicBezTo>
                  <a:cubicBezTo>
                    <a:pt x="6460" y="419"/>
                    <a:pt x="4779" y="0"/>
                    <a:pt x="312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395984" y="1405718"/>
              <a:ext cx="339231" cy="249282"/>
            </a:xfrm>
            <a:custGeom>
              <a:rect b="b" l="l" r="r" t="t"/>
              <a:pathLst>
                <a:path extrusionOk="0" h="7963" w="12068">
                  <a:moveTo>
                    <a:pt x="10247" y="0"/>
                  </a:moveTo>
                  <a:cubicBezTo>
                    <a:pt x="10154" y="186"/>
                    <a:pt x="10247" y="525"/>
                    <a:pt x="9876" y="525"/>
                  </a:cubicBezTo>
                  <a:cubicBezTo>
                    <a:pt x="7130" y="741"/>
                    <a:pt x="5062" y="1482"/>
                    <a:pt x="2932" y="2099"/>
                  </a:cubicBezTo>
                  <a:cubicBezTo>
                    <a:pt x="3087" y="3488"/>
                    <a:pt x="1142" y="3303"/>
                    <a:pt x="1451" y="4753"/>
                  </a:cubicBezTo>
                  <a:cubicBezTo>
                    <a:pt x="988" y="5340"/>
                    <a:pt x="93" y="5525"/>
                    <a:pt x="0" y="6358"/>
                  </a:cubicBezTo>
                  <a:cubicBezTo>
                    <a:pt x="1173" y="6975"/>
                    <a:pt x="2377" y="7500"/>
                    <a:pt x="3642" y="7963"/>
                  </a:cubicBezTo>
                  <a:cubicBezTo>
                    <a:pt x="3796" y="7623"/>
                    <a:pt x="4105" y="7438"/>
                    <a:pt x="4753" y="7438"/>
                  </a:cubicBezTo>
                  <a:cubicBezTo>
                    <a:pt x="4198" y="6204"/>
                    <a:pt x="2500" y="5895"/>
                    <a:pt x="2901" y="3982"/>
                  </a:cubicBezTo>
                  <a:cubicBezTo>
                    <a:pt x="5494" y="3796"/>
                    <a:pt x="6451" y="2469"/>
                    <a:pt x="8395" y="1852"/>
                  </a:cubicBezTo>
                  <a:cubicBezTo>
                    <a:pt x="8619" y="1867"/>
                    <a:pt x="8831" y="1875"/>
                    <a:pt x="9034" y="1875"/>
                  </a:cubicBezTo>
                  <a:cubicBezTo>
                    <a:pt x="10922" y="1875"/>
                    <a:pt x="11872" y="1227"/>
                    <a:pt x="1206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7132707" y="1405249"/>
              <a:ext cx="178751" cy="83584"/>
            </a:xfrm>
            <a:custGeom>
              <a:rect b="b" l="l" r="r" t="t"/>
              <a:pathLst>
                <a:path extrusionOk="0" h="2670" w="6359">
                  <a:moveTo>
                    <a:pt x="3635" y="0"/>
                  </a:moveTo>
                  <a:cubicBezTo>
                    <a:pt x="3559" y="0"/>
                    <a:pt x="3480" y="5"/>
                    <a:pt x="3396" y="15"/>
                  </a:cubicBezTo>
                  <a:cubicBezTo>
                    <a:pt x="3252" y="15"/>
                    <a:pt x="3082" y="550"/>
                    <a:pt x="2761" y="550"/>
                  </a:cubicBezTo>
                  <a:cubicBezTo>
                    <a:pt x="2737" y="550"/>
                    <a:pt x="2712" y="547"/>
                    <a:pt x="2686" y="540"/>
                  </a:cubicBezTo>
                  <a:lnTo>
                    <a:pt x="495" y="540"/>
                  </a:lnTo>
                  <a:cubicBezTo>
                    <a:pt x="1" y="2484"/>
                    <a:pt x="3087" y="1836"/>
                    <a:pt x="4136" y="2670"/>
                  </a:cubicBezTo>
                  <a:cubicBezTo>
                    <a:pt x="5031" y="2238"/>
                    <a:pt x="5463" y="1528"/>
                    <a:pt x="6358" y="1065"/>
                  </a:cubicBezTo>
                  <a:cubicBezTo>
                    <a:pt x="5033" y="950"/>
                    <a:pt x="4703" y="0"/>
                    <a:pt x="36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3788507" y="1730254"/>
              <a:ext cx="237726" cy="132483"/>
            </a:xfrm>
            <a:custGeom>
              <a:rect b="b" l="l" r="r" t="t"/>
              <a:pathLst>
                <a:path extrusionOk="0" h="4232" w="8457">
                  <a:moveTo>
                    <a:pt x="1568" y="0"/>
                  </a:moveTo>
                  <a:cubicBezTo>
                    <a:pt x="1530" y="0"/>
                    <a:pt x="1491" y="1"/>
                    <a:pt x="1451" y="3"/>
                  </a:cubicBezTo>
                  <a:cubicBezTo>
                    <a:pt x="1914" y="1268"/>
                    <a:pt x="0" y="898"/>
                    <a:pt x="0" y="1855"/>
                  </a:cubicBezTo>
                  <a:cubicBezTo>
                    <a:pt x="154" y="1887"/>
                    <a:pt x="284" y="1901"/>
                    <a:pt x="395" y="1901"/>
                  </a:cubicBezTo>
                  <a:cubicBezTo>
                    <a:pt x="953" y="1901"/>
                    <a:pt x="1067" y="1560"/>
                    <a:pt x="1604" y="1560"/>
                  </a:cubicBezTo>
                  <a:cubicBezTo>
                    <a:pt x="1669" y="1560"/>
                    <a:pt x="1741" y="1566"/>
                    <a:pt x="1821" y="1577"/>
                  </a:cubicBezTo>
                  <a:cubicBezTo>
                    <a:pt x="1636" y="2225"/>
                    <a:pt x="402" y="2163"/>
                    <a:pt x="741" y="3182"/>
                  </a:cubicBezTo>
                  <a:cubicBezTo>
                    <a:pt x="955" y="3142"/>
                    <a:pt x="1139" y="3124"/>
                    <a:pt x="1297" y="3124"/>
                  </a:cubicBezTo>
                  <a:cubicBezTo>
                    <a:pt x="2489" y="3124"/>
                    <a:pt x="2295" y="4122"/>
                    <a:pt x="3303" y="4231"/>
                  </a:cubicBezTo>
                  <a:cubicBezTo>
                    <a:pt x="3431" y="4012"/>
                    <a:pt x="3894" y="3933"/>
                    <a:pt x="4417" y="3933"/>
                  </a:cubicBezTo>
                  <a:cubicBezTo>
                    <a:pt x="5149" y="3933"/>
                    <a:pt x="6001" y="4087"/>
                    <a:pt x="6234" y="4231"/>
                  </a:cubicBezTo>
                  <a:cubicBezTo>
                    <a:pt x="6265" y="3552"/>
                    <a:pt x="7592" y="3830"/>
                    <a:pt x="8055" y="3460"/>
                  </a:cubicBezTo>
                  <a:cubicBezTo>
                    <a:pt x="8457" y="2102"/>
                    <a:pt x="7222" y="1916"/>
                    <a:pt x="7315" y="805"/>
                  </a:cubicBezTo>
                  <a:lnTo>
                    <a:pt x="7315" y="805"/>
                  </a:lnTo>
                  <a:cubicBezTo>
                    <a:pt x="6878" y="900"/>
                    <a:pt x="6517" y="927"/>
                    <a:pt x="6192" y="927"/>
                  </a:cubicBezTo>
                  <a:cubicBezTo>
                    <a:pt x="5731" y="927"/>
                    <a:pt x="5342" y="872"/>
                    <a:pt x="4910" y="872"/>
                  </a:cubicBezTo>
                  <a:cubicBezTo>
                    <a:pt x="4550" y="872"/>
                    <a:pt x="4160" y="910"/>
                    <a:pt x="3673" y="1052"/>
                  </a:cubicBezTo>
                  <a:cubicBezTo>
                    <a:pt x="2686" y="903"/>
                    <a:pt x="2742" y="0"/>
                    <a:pt x="156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156315" y="1979158"/>
              <a:ext cx="209110" cy="274858"/>
            </a:xfrm>
            <a:custGeom>
              <a:rect b="b" l="l" r="r" t="t"/>
              <a:pathLst>
                <a:path extrusionOk="0" h="8780" w="7439">
                  <a:moveTo>
                    <a:pt x="4115" y="1"/>
                  </a:moveTo>
                  <a:cubicBezTo>
                    <a:pt x="3004" y="1"/>
                    <a:pt x="2352" y="345"/>
                    <a:pt x="1575" y="539"/>
                  </a:cubicBezTo>
                  <a:cubicBezTo>
                    <a:pt x="1853" y="1990"/>
                    <a:pt x="988" y="2607"/>
                    <a:pt x="1204" y="4026"/>
                  </a:cubicBezTo>
                  <a:cubicBezTo>
                    <a:pt x="1791" y="4242"/>
                    <a:pt x="2408" y="4428"/>
                    <a:pt x="3056" y="4520"/>
                  </a:cubicBezTo>
                  <a:cubicBezTo>
                    <a:pt x="3175" y="5256"/>
                    <a:pt x="2381" y="5736"/>
                    <a:pt x="1741" y="5736"/>
                  </a:cubicBezTo>
                  <a:cubicBezTo>
                    <a:pt x="1549" y="5736"/>
                    <a:pt x="1371" y="5693"/>
                    <a:pt x="1235" y="5600"/>
                  </a:cubicBezTo>
                  <a:lnTo>
                    <a:pt x="1235" y="5600"/>
                  </a:lnTo>
                  <a:cubicBezTo>
                    <a:pt x="927" y="6773"/>
                    <a:pt x="1482" y="7359"/>
                    <a:pt x="1945" y="7977"/>
                  </a:cubicBezTo>
                  <a:cubicBezTo>
                    <a:pt x="1328" y="8224"/>
                    <a:pt x="1" y="7977"/>
                    <a:pt x="124" y="8779"/>
                  </a:cubicBezTo>
                  <a:cubicBezTo>
                    <a:pt x="1680" y="8582"/>
                    <a:pt x="3235" y="8483"/>
                    <a:pt x="4806" y="8483"/>
                  </a:cubicBezTo>
                  <a:cubicBezTo>
                    <a:pt x="5199" y="8483"/>
                    <a:pt x="5593" y="8489"/>
                    <a:pt x="5988" y="8501"/>
                  </a:cubicBezTo>
                  <a:cubicBezTo>
                    <a:pt x="6266" y="7359"/>
                    <a:pt x="6050" y="6619"/>
                    <a:pt x="7439" y="5878"/>
                  </a:cubicBezTo>
                  <a:cubicBezTo>
                    <a:pt x="6945" y="5600"/>
                    <a:pt x="6327" y="5415"/>
                    <a:pt x="5957" y="5076"/>
                  </a:cubicBezTo>
                  <a:cubicBezTo>
                    <a:pt x="6420" y="3502"/>
                    <a:pt x="3519" y="3255"/>
                    <a:pt x="4877" y="1866"/>
                  </a:cubicBezTo>
                  <a:cubicBezTo>
                    <a:pt x="4383" y="1619"/>
                    <a:pt x="3766" y="1434"/>
                    <a:pt x="3396" y="1064"/>
                  </a:cubicBezTo>
                  <a:cubicBezTo>
                    <a:pt x="3920" y="848"/>
                    <a:pt x="4538" y="693"/>
                    <a:pt x="4507" y="14"/>
                  </a:cubicBezTo>
                  <a:cubicBezTo>
                    <a:pt x="4370" y="5"/>
                    <a:pt x="4240" y="1"/>
                    <a:pt x="411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071313" y="2104221"/>
              <a:ext cx="98048" cy="91818"/>
            </a:xfrm>
            <a:custGeom>
              <a:rect b="b" l="l" r="r" t="t"/>
              <a:pathLst>
                <a:path extrusionOk="0" h="2933" w="3488">
                  <a:moveTo>
                    <a:pt x="1667" y="1"/>
                  </a:moveTo>
                  <a:cubicBezTo>
                    <a:pt x="1652" y="579"/>
                    <a:pt x="1459" y="680"/>
                    <a:pt x="1190" y="680"/>
                  </a:cubicBezTo>
                  <a:cubicBezTo>
                    <a:pt x="1047" y="680"/>
                    <a:pt x="882" y="651"/>
                    <a:pt x="711" y="651"/>
                  </a:cubicBezTo>
                  <a:cubicBezTo>
                    <a:pt x="537" y="651"/>
                    <a:pt x="356" y="681"/>
                    <a:pt x="186" y="803"/>
                  </a:cubicBezTo>
                  <a:cubicBezTo>
                    <a:pt x="247" y="1574"/>
                    <a:pt x="0" y="2531"/>
                    <a:pt x="556" y="2932"/>
                  </a:cubicBezTo>
                  <a:cubicBezTo>
                    <a:pt x="1389" y="2655"/>
                    <a:pt x="2778" y="2747"/>
                    <a:pt x="3488" y="2408"/>
                  </a:cubicBezTo>
                  <a:cubicBezTo>
                    <a:pt x="3087" y="1297"/>
                    <a:pt x="3395" y="1235"/>
                    <a:pt x="348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556930" y="2362172"/>
              <a:ext cx="155308" cy="99769"/>
            </a:xfrm>
            <a:custGeom>
              <a:rect b="b" l="l" r="r" t="t"/>
              <a:pathLst>
                <a:path extrusionOk="0" h="3187" w="5525">
                  <a:moveTo>
                    <a:pt x="402" y="1"/>
                  </a:moveTo>
                  <a:cubicBezTo>
                    <a:pt x="679" y="1266"/>
                    <a:pt x="0" y="1821"/>
                    <a:pt x="31" y="2932"/>
                  </a:cubicBezTo>
                  <a:cubicBezTo>
                    <a:pt x="241" y="3079"/>
                    <a:pt x="403" y="3136"/>
                    <a:pt x="541" y="3136"/>
                  </a:cubicBezTo>
                  <a:cubicBezTo>
                    <a:pt x="1034" y="3136"/>
                    <a:pt x="1196" y="2396"/>
                    <a:pt x="2031" y="2396"/>
                  </a:cubicBezTo>
                  <a:cubicBezTo>
                    <a:pt x="2091" y="2396"/>
                    <a:pt x="2155" y="2400"/>
                    <a:pt x="2222" y="2408"/>
                  </a:cubicBezTo>
                  <a:cubicBezTo>
                    <a:pt x="2895" y="2437"/>
                    <a:pt x="2542" y="3187"/>
                    <a:pt x="3212" y="3187"/>
                  </a:cubicBezTo>
                  <a:cubicBezTo>
                    <a:pt x="3249" y="3187"/>
                    <a:pt x="3290" y="3184"/>
                    <a:pt x="3333" y="3179"/>
                  </a:cubicBezTo>
                  <a:cubicBezTo>
                    <a:pt x="4136" y="2531"/>
                    <a:pt x="4012" y="1204"/>
                    <a:pt x="5525" y="1081"/>
                  </a:cubicBezTo>
                  <a:cubicBezTo>
                    <a:pt x="3611" y="865"/>
                    <a:pt x="2408" y="155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380826" y="2461690"/>
              <a:ext cx="269828" cy="283091"/>
            </a:xfrm>
            <a:custGeom>
              <a:rect b="b" l="l" r="r" t="t"/>
              <a:pathLst>
                <a:path extrusionOk="0" h="9043" w="9599">
                  <a:moveTo>
                    <a:pt x="7407" y="0"/>
                  </a:moveTo>
                  <a:cubicBezTo>
                    <a:pt x="7839" y="1266"/>
                    <a:pt x="7222" y="1852"/>
                    <a:pt x="7778" y="3210"/>
                  </a:cubicBezTo>
                  <a:cubicBezTo>
                    <a:pt x="7500" y="3210"/>
                    <a:pt x="7315" y="3488"/>
                    <a:pt x="7407" y="3735"/>
                  </a:cubicBezTo>
                  <a:cubicBezTo>
                    <a:pt x="6204" y="4074"/>
                    <a:pt x="5093" y="4599"/>
                    <a:pt x="4105" y="5339"/>
                  </a:cubicBezTo>
                  <a:cubicBezTo>
                    <a:pt x="2809" y="5802"/>
                    <a:pt x="494" y="5525"/>
                    <a:pt x="432" y="6913"/>
                  </a:cubicBezTo>
                  <a:cubicBezTo>
                    <a:pt x="381" y="7160"/>
                    <a:pt x="587" y="7222"/>
                    <a:pt x="878" y="7222"/>
                  </a:cubicBezTo>
                  <a:cubicBezTo>
                    <a:pt x="1170" y="7222"/>
                    <a:pt x="1547" y="7160"/>
                    <a:pt x="1838" y="7160"/>
                  </a:cubicBezTo>
                  <a:cubicBezTo>
                    <a:pt x="2130" y="7160"/>
                    <a:pt x="2336" y="7222"/>
                    <a:pt x="2284" y="7469"/>
                  </a:cubicBezTo>
                  <a:lnTo>
                    <a:pt x="62" y="7438"/>
                  </a:lnTo>
                  <a:lnTo>
                    <a:pt x="62" y="7438"/>
                  </a:lnTo>
                  <a:cubicBezTo>
                    <a:pt x="0" y="8395"/>
                    <a:pt x="926" y="8611"/>
                    <a:pt x="1543" y="9043"/>
                  </a:cubicBezTo>
                  <a:cubicBezTo>
                    <a:pt x="1790" y="8086"/>
                    <a:pt x="2685" y="7561"/>
                    <a:pt x="3735" y="7191"/>
                  </a:cubicBezTo>
                  <a:cubicBezTo>
                    <a:pt x="4136" y="7191"/>
                    <a:pt x="4506" y="7284"/>
                    <a:pt x="4846" y="7469"/>
                  </a:cubicBezTo>
                  <a:cubicBezTo>
                    <a:pt x="5988" y="6420"/>
                    <a:pt x="8426" y="6327"/>
                    <a:pt x="9598" y="5339"/>
                  </a:cubicBezTo>
                  <a:cubicBezTo>
                    <a:pt x="9537" y="3426"/>
                    <a:pt x="8796" y="2006"/>
                    <a:pt x="888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870287" y="2619090"/>
              <a:ext cx="67183" cy="34874"/>
            </a:xfrm>
            <a:custGeom>
              <a:rect b="b" l="l" r="r" t="t"/>
              <a:pathLst>
                <a:path extrusionOk="0" h="1114" w="2390">
                  <a:moveTo>
                    <a:pt x="975" y="0"/>
                  </a:moveTo>
                  <a:cubicBezTo>
                    <a:pt x="788" y="0"/>
                    <a:pt x="586" y="12"/>
                    <a:pt x="370" y="34"/>
                  </a:cubicBezTo>
                  <a:cubicBezTo>
                    <a:pt x="401" y="250"/>
                    <a:pt x="216" y="281"/>
                    <a:pt x="0" y="311"/>
                  </a:cubicBezTo>
                  <a:cubicBezTo>
                    <a:pt x="93" y="1052"/>
                    <a:pt x="1204" y="497"/>
                    <a:pt x="2160" y="1114"/>
                  </a:cubicBezTo>
                  <a:cubicBezTo>
                    <a:pt x="2390" y="273"/>
                    <a:pt x="1862" y="0"/>
                    <a:pt x="9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166550" y="2879827"/>
              <a:ext cx="73761" cy="81362"/>
            </a:xfrm>
            <a:custGeom>
              <a:rect b="b" l="l" r="r" t="t"/>
              <a:pathLst>
                <a:path extrusionOk="0" h="2599" w="2624">
                  <a:moveTo>
                    <a:pt x="1826" y="0"/>
                  </a:moveTo>
                  <a:cubicBezTo>
                    <a:pt x="1078" y="0"/>
                    <a:pt x="299" y="557"/>
                    <a:pt x="0" y="994"/>
                  </a:cubicBezTo>
                  <a:cubicBezTo>
                    <a:pt x="556" y="1364"/>
                    <a:pt x="957" y="1951"/>
                    <a:pt x="1081" y="2599"/>
                  </a:cubicBezTo>
                  <a:cubicBezTo>
                    <a:pt x="2624" y="2537"/>
                    <a:pt x="2500" y="1303"/>
                    <a:pt x="2562" y="223"/>
                  </a:cubicBezTo>
                  <a:cubicBezTo>
                    <a:pt x="2334" y="65"/>
                    <a:pt x="2082" y="0"/>
                    <a:pt x="182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207084" y="3011651"/>
              <a:ext cx="110444" cy="90597"/>
            </a:xfrm>
            <a:custGeom>
              <a:rect b="b" l="l" r="r" t="t"/>
              <a:pathLst>
                <a:path extrusionOk="0" h="2894" w="3929">
                  <a:moveTo>
                    <a:pt x="2118" y="1"/>
                  </a:moveTo>
                  <a:cubicBezTo>
                    <a:pt x="1069" y="1"/>
                    <a:pt x="1" y="482"/>
                    <a:pt x="40" y="1320"/>
                  </a:cubicBezTo>
                  <a:cubicBezTo>
                    <a:pt x="657" y="1999"/>
                    <a:pt x="1398" y="2523"/>
                    <a:pt x="2231" y="2894"/>
                  </a:cubicBezTo>
                  <a:cubicBezTo>
                    <a:pt x="2694" y="2091"/>
                    <a:pt x="3928" y="1844"/>
                    <a:pt x="3712" y="517"/>
                  </a:cubicBezTo>
                  <a:cubicBezTo>
                    <a:pt x="3337" y="165"/>
                    <a:pt x="2731" y="1"/>
                    <a:pt x="211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941874" y="3018570"/>
              <a:ext cx="59874" cy="59542"/>
            </a:xfrm>
            <a:custGeom>
              <a:rect b="b" l="l" r="r" t="t"/>
              <a:pathLst>
                <a:path extrusionOk="0" h="1902" w="2130">
                  <a:moveTo>
                    <a:pt x="959" y="0"/>
                  </a:moveTo>
                  <a:cubicBezTo>
                    <a:pt x="857" y="0"/>
                    <a:pt x="753" y="6"/>
                    <a:pt x="648" y="19"/>
                  </a:cubicBezTo>
                  <a:cubicBezTo>
                    <a:pt x="0" y="1068"/>
                    <a:pt x="185" y="235"/>
                    <a:pt x="648" y="1901"/>
                  </a:cubicBezTo>
                  <a:cubicBezTo>
                    <a:pt x="1698" y="1716"/>
                    <a:pt x="1698" y="852"/>
                    <a:pt x="2130" y="296"/>
                  </a:cubicBezTo>
                  <a:cubicBezTo>
                    <a:pt x="1759" y="99"/>
                    <a:pt x="1369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3719106" y="3069377"/>
              <a:ext cx="52088" cy="32870"/>
            </a:xfrm>
            <a:custGeom>
              <a:rect b="b" l="l" r="r" t="t"/>
              <a:pathLst>
                <a:path extrusionOk="0" h="1050" w="1853">
                  <a:moveTo>
                    <a:pt x="988" y="0"/>
                  </a:moveTo>
                  <a:cubicBezTo>
                    <a:pt x="988" y="525"/>
                    <a:pt x="0" y="340"/>
                    <a:pt x="278" y="1050"/>
                  </a:cubicBezTo>
                  <a:lnTo>
                    <a:pt x="1729" y="1050"/>
                  </a:lnTo>
                  <a:cubicBezTo>
                    <a:pt x="1852" y="463"/>
                    <a:pt x="1636" y="62"/>
                    <a:pt x="98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290596" y="3119621"/>
              <a:ext cx="174394" cy="124657"/>
            </a:xfrm>
            <a:custGeom>
              <a:rect b="b" l="l" r="r" t="t"/>
              <a:pathLst>
                <a:path extrusionOk="0" h="3982" w="6204">
                  <a:moveTo>
                    <a:pt x="2562" y="0"/>
                  </a:moveTo>
                  <a:cubicBezTo>
                    <a:pt x="2038" y="340"/>
                    <a:pt x="2192" y="1142"/>
                    <a:pt x="2192" y="1852"/>
                  </a:cubicBezTo>
                  <a:cubicBezTo>
                    <a:pt x="1897" y="1749"/>
                    <a:pt x="1651" y="1704"/>
                    <a:pt x="1440" y="1704"/>
                  </a:cubicBezTo>
                  <a:cubicBezTo>
                    <a:pt x="768" y="1704"/>
                    <a:pt x="447" y="2161"/>
                    <a:pt x="1" y="2654"/>
                  </a:cubicBezTo>
                  <a:cubicBezTo>
                    <a:pt x="225" y="2816"/>
                    <a:pt x="405" y="2870"/>
                    <a:pt x="576" y="2870"/>
                  </a:cubicBezTo>
                  <a:cubicBezTo>
                    <a:pt x="934" y="2870"/>
                    <a:pt x="1253" y="2632"/>
                    <a:pt x="1860" y="2632"/>
                  </a:cubicBezTo>
                  <a:cubicBezTo>
                    <a:pt x="1962" y="2632"/>
                    <a:pt x="2072" y="2639"/>
                    <a:pt x="2192" y="2654"/>
                  </a:cubicBezTo>
                  <a:cubicBezTo>
                    <a:pt x="2068" y="3272"/>
                    <a:pt x="1420" y="3796"/>
                    <a:pt x="2562" y="3981"/>
                  </a:cubicBezTo>
                  <a:cubicBezTo>
                    <a:pt x="3027" y="3297"/>
                    <a:pt x="3880" y="2880"/>
                    <a:pt x="5293" y="2880"/>
                  </a:cubicBezTo>
                  <a:cubicBezTo>
                    <a:pt x="5474" y="2880"/>
                    <a:pt x="5665" y="2887"/>
                    <a:pt x="5864" y="2901"/>
                  </a:cubicBezTo>
                  <a:cubicBezTo>
                    <a:pt x="6204" y="1698"/>
                    <a:pt x="4692" y="1821"/>
                    <a:pt x="4013" y="1327"/>
                  </a:cubicBezTo>
                  <a:cubicBezTo>
                    <a:pt x="4105" y="432"/>
                    <a:pt x="3612" y="31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231388" y="3226840"/>
              <a:ext cx="91105" cy="83710"/>
            </a:xfrm>
            <a:custGeom>
              <a:rect b="b" l="l" r="r" t="t"/>
              <a:pathLst>
                <a:path extrusionOk="0" h="2674" w="3241">
                  <a:moveTo>
                    <a:pt x="1389" y="1"/>
                  </a:moveTo>
                  <a:lnTo>
                    <a:pt x="1389" y="1"/>
                  </a:lnTo>
                  <a:cubicBezTo>
                    <a:pt x="1914" y="1575"/>
                    <a:pt x="0" y="1914"/>
                    <a:pt x="1389" y="2655"/>
                  </a:cubicBezTo>
                  <a:cubicBezTo>
                    <a:pt x="1485" y="2668"/>
                    <a:pt x="1572" y="2673"/>
                    <a:pt x="1651" y="2673"/>
                  </a:cubicBezTo>
                  <a:cubicBezTo>
                    <a:pt x="2539" y="2673"/>
                    <a:pt x="2447" y="1940"/>
                    <a:pt x="3241" y="1883"/>
                  </a:cubicBezTo>
                  <a:cubicBezTo>
                    <a:pt x="2932" y="1019"/>
                    <a:pt x="2161" y="526"/>
                    <a:pt x="138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950532" y="3301940"/>
              <a:ext cx="262041" cy="260301"/>
            </a:xfrm>
            <a:custGeom>
              <a:rect b="b" l="l" r="r" t="t"/>
              <a:pathLst>
                <a:path extrusionOk="0" h="8315" w="9322">
                  <a:moveTo>
                    <a:pt x="6183" y="0"/>
                  </a:moveTo>
                  <a:cubicBezTo>
                    <a:pt x="6081" y="0"/>
                    <a:pt x="5975" y="3"/>
                    <a:pt x="5865" y="9"/>
                  </a:cubicBezTo>
                  <a:cubicBezTo>
                    <a:pt x="5525" y="2787"/>
                    <a:pt x="649" y="2231"/>
                    <a:pt x="1" y="4793"/>
                  </a:cubicBezTo>
                  <a:cubicBezTo>
                    <a:pt x="340" y="5873"/>
                    <a:pt x="1945" y="6027"/>
                    <a:pt x="1822" y="7447"/>
                  </a:cubicBezTo>
                  <a:cubicBezTo>
                    <a:pt x="2090" y="7402"/>
                    <a:pt x="2322" y="7382"/>
                    <a:pt x="2528" y="7382"/>
                  </a:cubicBezTo>
                  <a:cubicBezTo>
                    <a:pt x="3944" y="7382"/>
                    <a:pt x="4082" y="8314"/>
                    <a:pt x="5497" y="8314"/>
                  </a:cubicBezTo>
                  <a:cubicBezTo>
                    <a:pt x="5703" y="8314"/>
                    <a:pt x="5936" y="8294"/>
                    <a:pt x="6204" y="8249"/>
                  </a:cubicBezTo>
                  <a:cubicBezTo>
                    <a:pt x="6112" y="7632"/>
                    <a:pt x="7284" y="7941"/>
                    <a:pt x="7315" y="7447"/>
                  </a:cubicBezTo>
                  <a:cubicBezTo>
                    <a:pt x="7037" y="7385"/>
                    <a:pt x="6605" y="7447"/>
                    <a:pt x="6605" y="7169"/>
                  </a:cubicBezTo>
                  <a:cubicBezTo>
                    <a:pt x="7809" y="6799"/>
                    <a:pt x="7192" y="5163"/>
                    <a:pt x="8426" y="4793"/>
                  </a:cubicBezTo>
                  <a:cubicBezTo>
                    <a:pt x="7593" y="3929"/>
                    <a:pt x="8735" y="3034"/>
                    <a:pt x="8056" y="2385"/>
                  </a:cubicBezTo>
                  <a:cubicBezTo>
                    <a:pt x="8704" y="2169"/>
                    <a:pt x="9321" y="1892"/>
                    <a:pt x="9167" y="1089"/>
                  </a:cubicBezTo>
                  <a:cubicBezTo>
                    <a:pt x="8330" y="599"/>
                    <a:pt x="7655" y="0"/>
                    <a:pt x="618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6620896" y="3318625"/>
              <a:ext cx="260270" cy="244336"/>
            </a:xfrm>
            <a:custGeom>
              <a:rect b="b" l="l" r="r" t="t"/>
              <a:pathLst>
                <a:path extrusionOk="0" h="7805" w="9259">
                  <a:moveTo>
                    <a:pt x="1821" y="1"/>
                  </a:moveTo>
                  <a:cubicBezTo>
                    <a:pt x="1842" y="391"/>
                    <a:pt x="1745" y="511"/>
                    <a:pt x="1570" y="511"/>
                  </a:cubicBezTo>
                  <a:cubicBezTo>
                    <a:pt x="1290" y="511"/>
                    <a:pt x="814" y="204"/>
                    <a:pt x="311" y="204"/>
                  </a:cubicBezTo>
                  <a:cubicBezTo>
                    <a:pt x="208" y="204"/>
                    <a:pt x="104" y="217"/>
                    <a:pt x="0" y="248"/>
                  </a:cubicBezTo>
                  <a:cubicBezTo>
                    <a:pt x="0" y="3365"/>
                    <a:pt x="5154" y="2717"/>
                    <a:pt x="4414" y="6358"/>
                  </a:cubicBezTo>
                  <a:cubicBezTo>
                    <a:pt x="5949" y="6491"/>
                    <a:pt x="6554" y="7805"/>
                    <a:pt x="7767" y="7805"/>
                  </a:cubicBezTo>
                  <a:cubicBezTo>
                    <a:pt x="7967" y="7805"/>
                    <a:pt x="8185" y="7769"/>
                    <a:pt x="8426" y="7685"/>
                  </a:cubicBezTo>
                  <a:cubicBezTo>
                    <a:pt x="9259" y="6667"/>
                    <a:pt x="7654" y="5525"/>
                    <a:pt x="7716" y="4260"/>
                  </a:cubicBezTo>
                  <a:cubicBezTo>
                    <a:pt x="6574" y="3704"/>
                    <a:pt x="5278" y="2963"/>
                    <a:pt x="4753" y="2377"/>
                  </a:cubicBezTo>
                  <a:cubicBezTo>
                    <a:pt x="4198" y="1760"/>
                    <a:pt x="3056" y="1328"/>
                    <a:pt x="3303" y="525"/>
                  </a:cubicBezTo>
                  <a:lnTo>
                    <a:pt x="3303" y="525"/>
                  </a:lnTo>
                  <a:cubicBezTo>
                    <a:pt x="3189" y="547"/>
                    <a:pt x="3091" y="556"/>
                    <a:pt x="3007" y="556"/>
                  </a:cubicBezTo>
                  <a:cubicBezTo>
                    <a:pt x="2359" y="556"/>
                    <a:pt x="2476" y="1"/>
                    <a:pt x="182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7159608" y="3410411"/>
              <a:ext cx="172680" cy="157527"/>
            </a:xfrm>
            <a:custGeom>
              <a:rect b="b" l="l" r="r" t="t"/>
              <a:pathLst>
                <a:path extrusionOk="0" h="5032" w="6143">
                  <a:moveTo>
                    <a:pt x="3210" y="1"/>
                  </a:moveTo>
                  <a:cubicBezTo>
                    <a:pt x="1328" y="1081"/>
                    <a:pt x="1" y="4043"/>
                    <a:pt x="2840" y="5031"/>
                  </a:cubicBezTo>
                  <a:cubicBezTo>
                    <a:pt x="2747" y="4260"/>
                    <a:pt x="2932" y="3673"/>
                    <a:pt x="3581" y="3457"/>
                  </a:cubicBezTo>
                  <a:cubicBezTo>
                    <a:pt x="4200" y="3838"/>
                    <a:pt x="4359" y="4439"/>
                    <a:pt x="5023" y="4439"/>
                  </a:cubicBezTo>
                  <a:cubicBezTo>
                    <a:pt x="5220" y="4439"/>
                    <a:pt x="5461" y="4387"/>
                    <a:pt x="5772" y="4260"/>
                  </a:cubicBezTo>
                  <a:cubicBezTo>
                    <a:pt x="5587" y="3148"/>
                    <a:pt x="4352" y="2778"/>
                    <a:pt x="4290" y="1575"/>
                  </a:cubicBezTo>
                  <a:lnTo>
                    <a:pt x="4290" y="1575"/>
                  </a:lnTo>
                  <a:cubicBezTo>
                    <a:pt x="4584" y="1760"/>
                    <a:pt x="4908" y="1852"/>
                    <a:pt x="5228" y="1852"/>
                  </a:cubicBezTo>
                  <a:cubicBezTo>
                    <a:pt x="5548" y="1852"/>
                    <a:pt x="5864" y="1760"/>
                    <a:pt x="6142" y="1575"/>
                  </a:cubicBezTo>
                  <a:cubicBezTo>
                    <a:pt x="6050" y="402"/>
                    <a:pt x="3827" y="772"/>
                    <a:pt x="321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443369" y="3416954"/>
              <a:ext cx="114464" cy="43984"/>
            </a:xfrm>
            <a:custGeom>
              <a:rect b="b" l="l" r="r" t="t"/>
              <a:pathLst>
                <a:path extrusionOk="0" h="1405" w="4072">
                  <a:moveTo>
                    <a:pt x="2295" y="0"/>
                  </a:moveTo>
                  <a:cubicBezTo>
                    <a:pt x="1144" y="0"/>
                    <a:pt x="0" y="336"/>
                    <a:pt x="59" y="1119"/>
                  </a:cubicBezTo>
                  <a:cubicBezTo>
                    <a:pt x="481" y="1308"/>
                    <a:pt x="1072" y="1405"/>
                    <a:pt x="1671" y="1405"/>
                  </a:cubicBezTo>
                  <a:cubicBezTo>
                    <a:pt x="2826" y="1405"/>
                    <a:pt x="4010" y="1048"/>
                    <a:pt x="4071" y="316"/>
                  </a:cubicBezTo>
                  <a:cubicBezTo>
                    <a:pt x="3630" y="113"/>
                    <a:pt x="2961" y="0"/>
                    <a:pt x="22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465828" y="3459685"/>
              <a:ext cx="483239" cy="209274"/>
            </a:xfrm>
            <a:custGeom>
              <a:rect b="b" l="l" r="r" t="t"/>
              <a:pathLst>
                <a:path extrusionOk="0" h="6685" w="17191">
                  <a:moveTo>
                    <a:pt x="4754" y="1"/>
                  </a:moveTo>
                  <a:cubicBezTo>
                    <a:pt x="4435" y="377"/>
                    <a:pt x="4225" y="809"/>
                    <a:pt x="3434" y="809"/>
                  </a:cubicBezTo>
                  <a:cubicBezTo>
                    <a:pt x="3382" y="809"/>
                    <a:pt x="3329" y="807"/>
                    <a:pt x="3272" y="803"/>
                  </a:cubicBezTo>
                  <a:cubicBezTo>
                    <a:pt x="3155" y="825"/>
                    <a:pt x="3055" y="835"/>
                    <a:pt x="2968" y="835"/>
                  </a:cubicBezTo>
                  <a:cubicBezTo>
                    <a:pt x="2295" y="835"/>
                    <a:pt x="2428" y="246"/>
                    <a:pt x="1756" y="246"/>
                  </a:cubicBezTo>
                  <a:cubicBezTo>
                    <a:pt x="1669" y="246"/>
                    <a:pt x="1569" y="256"/>
                    <a:pt x="1451" y="278"/>
                  </a:cubicBezTo>
                  <a:cubicBezTo>
                    <a:pt x="1575" y="988"/>
                    <a:pt x="1" y="494"/>
                    <a:pt x="340" y="1328"/>
                  </a:cubicBezTo>
                  <a:cubicBezTo>
                    <a:pt x="356" y="1489"/>
                    <a:pt x="427" y="1545"/>
                    <a:pt x="540" y="1545"/>
                  </a:cubicBezTo>
                  <a:cubicBezTo>
                    <a:pt x="792" y="1545"/>
                    <a:pt x="1251" y="1263"/>
                    <a:pt x="1762" y="1263"/>
                  </a:cubicBezTo>
                  <a:cubicBezTo>
                    <a:pt x="1893" y="1263"/>
                    <a:pt x="2026" y="1281"/>
                    <a:pt x="2161" y="1328"/>
                  </a:cubicBezTo>
                  <a:cubicBezTo>
                    <a:pt x="3797" y="2284"/>
                    <a:pt x="5957" y="2871"/>
                    <a:pt x="7315" y="4013"/>
                  </a:cubicBezTo>
                  <a:lnTo>
                    <a:pt x="7315" y="5587"/>
                  </a:lnTo>
                  <a:cubicBezTo>
                    <a:pt x="7767" y="5389"/>
                    <a:pt x="8146" y="5311"/>
                    <a:pt x="8480" y="5311"/>
                  </a:cubicBezTo>
                  <a:cubicBezTo>
                    <a:pt x="9605" y="5311"/>
                    <a:pt x="10216" y="6199"/>
                    <a:pt x="11358" y="6389"/>
                  </a:cubicBezTo>
                  <a:cubicBezTo>
                    <a:pt x="12513" y="6361"/>
                    <a:pt x="12279" y="5278"/>
                    <a:pt x="13522" y="5278"/>
                  </a:cubicBezTo>
                  <a:cubicBezTo>
                    <a:pt x="13640" y="5278"/>
                    <a:pt x="13772" y="5287"/>
                    <a:pt x="13920" y="5309"/>
                  </a:cubicBezTo>
                  <a:cubicBezTo>
                    <a:pt x="14569" y="5622"/>
                    <a:pt x="15313" y="6685"/>
                    <a:pt x="16296" y="6685"/>
                  </a:cubicBezTo>
                  <a:cubicBezTo>
                    <a:pt x="16574" y="6685"/>
                    <a:pt x="16871" y="6600"/>
                    <a:pt x="17191" y="6389"/>
                  </a:cubicBezTo>
                  <a:cubicBezTo>
                    <a:pt x="16481" y="6204"/>
                    <a:pt x="16018" y="5525"/>
                    <a:pt x="16111" y="4784"/>
                  </a:cubicBezTo>
                  <a:cubicBezTo>
                    <a:pt x="15154" y="4167"/>
                    <a:pt x="13796" y="3827"/>
                    <a:pt x="13179" y="2932"/>
                  </a:cubicBezTo>
                  <a:lnTo>
                    <a:pt x="13179" y="2130"/>
                  </a:lnTo>
                  <a:cubicBezTo>
                    <a:pt x="10340" y="2068"/>
                    <a:pt x="9599" y="494"/>
                    <a:pt x="731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859458" y="3567905"/>
              <a:ext cx="271571" cy="85494"/>
            </a:xfrm>
            <a:custGeom>
              <a:rect b="b" l="l" r="r" t="t"/>
              <a:pathLst>
                <a:path extrusionOk="0" h="2731" w="9661">
                  <a:moveTo>
                    <a:pt x="1019" y="0"/>
                  </a:moveTo>
                  <a:cubicBezTo>
                    <a:pt x="710" y="494"/>
                    <a:pt x="0" y="679"/>
                    <a:pt x="309" y="1605"/>
                  </a:cubicBezTo>
                  <a:cubicBezTo>
                    <a:pt x="3441" y="1633"/>
                    <a:pt x="5104" y="2731"/>
                    <a:pt x="8295" y="2731"/>
                  </a:cubicBezTo>
                  <a:cubicBezTo>
                    <a:pt x="8657" y="2731"/>
                    <a:pt x="9038" y="2716"/>
                    <a:pt x="9444" y="2685"/>
                  </a:cubicBezTo>
                  <a:cubicBezTo>
                    <a:pt x="9660" y="1728"/>
                    <a:pt x="8179" y="2006"/>
                    <a:pt x="8364" y="1080"/>
                  </a:cubicBezTo>
                  <a:lnTo>
                    <a:pt x="8364" y="1080"/>
                  </a:lnTo>
                  <a:cubicBezTo>
                    <a:pt x="8224" y="1083"/>
                    <a:pt x="8086" y="1085"/>
                    <a:pt x="7950" y="1085"/>
                  </a:cubicBezTo>
                  <a:cubicBezTo>
                    <a:pt x="5171" y="1085"/>
                    <a:pt x="3137" y="500"/>
                    <a:pt x="101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001719" y="3684734"/>
              <a:ext cx="974264" cy="682167"/>
            </a:xfrm>
            <a:custGeom>
              <a:rect b="b" l="l" r="r" t="t"/>
              <a:pathLst>
                <a:path extrusionOk="0" h="21791" w="34659">
                  <a:moveTo>
                    <a:pt x="26103" y="0"/>
                  </a:moveTo>
                  <a:cubicBezTo>
                    <a:pt x="26075" y="0"/>
                    <a:pt x="26047" y="1"/>
                    <a:pt x="26017" y="2"/>
                  </a:cubicBezTo>
                  <a:cubicBezTo>
                    <a:pt x="25091" y="1082"/>
                    <a:pt x="26418" y="3860"/>
                    <a:pt x="24906" y="4508"/>
                  </a:cubicBezTo>
                  <a:cubicBezTo>
                    <a:pt x="24714" y="4557"/>
                    <a:pt x="24559" y="4578"/>
                    <a:pt x="24432" y="4578"/>
                  </a:cubicBezTo>
                  <a:cubicBezTo>
                    <a:pt x="23724" y="4578"/>
                    <a:pt x="23893" y="3924"/>
                    <a:pt x="23161" y="3924"/>
                  </a:cubicBezTo>
                  <a:cubicBezTo>
                    <a:pt x="23040" y="3924"/>
                    <a:pt x="22894" y="3942"/>
                    <a:pt x="22715" y="3983"/>
                  </a:cubicBezTo>
                  <a:cubicBezTo>
                    <a:pt x="22653" y="3243"/>
                    <a:pt x="20987" y="3644"/>
                    <a:pt x="21265" y="2656"/>
                  </a:cubicBezTo>
                  <a:cubicBezTo>
                    <a:pt x="21079" y="1823"/>
                    <a:pt x="23055" y="2564"/>
                    <a:pt x="22715" y="1607"/>
                  </a:cubicBezTo>
                  <a:cubicBezTo>
                    <a:pt x="22062" y="1065"/>
                    <a:pt x="20742" y="1009"/>
                    <a:pt x="19355" y="1009"/>
                  </a:cubicBezTo>
                  <a:cubicBezTo>
                    <a:pt x="18990" y="1009"/>
                    <a:pt x="18621" y="1013"/>
                    <a:pt x="18258" y="1013"/>
                  </a:cubicBezTo>
                  <a:cubicBezTo>
                    <a:pt x="17327" y="1013"/>
                    <a:pt x="16437" y="987"/>
                    <a:pt x="15771" y="805"/>
                  </a:cubicBezTo>
                  <a:cubicBezTo>
                    <a:pt x="15123" y="959"/>
                    <a:pt x="15771" y="2039"/>
                    <a:pt x="15030" y="2132"/>
                  </a:cubicBezTo>
                  <a:cubicBezTo>
                    <a:pt x="13796" y="2255"/>
                    <a:pt x="12562" y="2533"/>
                    <a:pt x="11358" y="2934"/>
                  </a:cubicBezTo>
                  <a:cubicBezTo>
                    <a:pt x="10926" y="3737"/>
                    <a:pt x="11234" y="5125"/>
                    <a:pt x="9907" y="5311"/>
                  </a:cubicBezTo>
                  <a:cubicBezTo>
                    <a:pt x="9626" y="5110"/>
                    <a:pt x="9336" y="5043"/>
                    <a:pt x="9033" y="5043"/>
                  </a:cubicBezTo>
                  <a:cubicBezTo>
                    <a:pt x="8427" y="5043"/>
                    <a:pt x="7773" y="5312"/>
                    <a:pt x="7054" y="5312"/>
                  </a:cubicBezTo>
                  <a:cubicBezTo>
                    <a:pt x="7028" y="5312"/>
                    <a:pt x="7002" y="5311"/>
                    <a:pt x="6976" y="5311"/>
                  </a:cubicBezTo>
                  <a:lnTo>
                    <a:pt x="6976" y="5311"/>
                  </a:lnTo>
                  <a:cubicBezTo>
                    <a:pt x="6235" y="5496"/>
                    <a:pt x="7037" y="6792"/>
                    <a:pt x="6235" y="6915"/>
                  </a:cubicBezTo>
                  <a:cubicBezTo>
                    <a:pt x="5679" y="6804"/>
                    <a:pt x="5555" y="6436"/>
                    <a:pt x="5252" y="6436"/>
                  </a:cubicBezTo>
                  <a:cubicBezTo>
                    <a:pt x="5135" y="6436"/>
                    <a:pt x="4991" y="6491"/>
                    <a:pt x="4784" y="6638"/>
                  </a:cubicBezTo>
                  <a:cubicBezTo>
                    <a:pt x="3858" y="7317"/>
                    <a:pt x="4291" y="8952"/>
                    <a:pt x="2963" y="9292"/>
                  </a:cubicBezTo>
                  <a:cubicBezTo>
                    <a:pt x="2130" y="9693"/>
                    <a:pt x="495" y="9477"/>
                    <a:pt x="1" y="10094"/>
                  </a:cubicBezTo>
                  <a:cubicBezTo>
                    <a:pt x="402" y="11267"/>
                    <a:pt x="1297" y="12748"/>
                    <a:pt x="402" y="14075"/>
                  </a:cubicBezTo>
                  <a:cubicBezTo>
                    <a:pt x="1112" y="14260"/>
                    <a:pt x="1359" y="14785"/>
                    <a:pt x="1513" y="15402"/>
                  </a:cubicBezTo>
                  <a:cubicBezTo>
                    <a:pt x="1698" y="16606"/>
                    <a:pt x="834" y="17069"/>
                    <a:pt x="1112" y="18334"/>
                  </a:cubicBezTo>
                  <a:cubicBezTo>
                    <a:pt x="1162" y="18331"/>
                    <a:pt x="1211" y="18330"/>
                    <a:pt x="1257" y="18330"/>
                  </a:cubicBezTo>
                  <a:cubicBezTo>
                    <a:pt x="2184" y="18330"/>
                    <a:pt x="2321" y="18863"/>
                    <a:pt x="3196" y="18863"/>
                  </a:cubicBezTo>
                  <a:cubicBezTo>
                    <a:pt x="3240" y="18863"/>
                    <a:pt x="3286" y="18862"/>
                    <a:pt x="3334" y="18859"/>
                  </a:cubicBezTo>
                  <a:cubicBezTo>
                    <a:pt x="4630" y="18444"/>
                    <a:pt x="5447" y="17724"/>
                    <a:pt x="7286" y="17724"/>
                  </a:cubicBezTo>
                  <a:cubicBezTo>
                    <a:pt x="7636" y="17724"/>
                    <a:pt x="8023" y="17750"/>
                    <a:pt x="8457" y="17810"/>
                  </a:cubicBezTo>
                  <a:cubicBezTo>
                    <a:pt x="9560" y="16785"/>
                    <a:pt x="11579" y="16454"/>
                    <a:pt x="14077" y="16454"/>
                  </a:cubicBezTo>
                  <a:cubicBezTo>
                    <a:pt x="14515" y="16454"/>
                    <a:pt x="14967" y="16464"/>
                    <a:pt x="15432" y="16482"/>
                  </a:cubicBezTo>
                  <a:cubicBezTo>
                    <a:pt x="16388" y="17007"/>
                    <a:pt x="17160" y="17840"/>
                    <a:pt x="17592" y="18859"/>
                  </a:cubicBezTo>
                  <a:cubicBezTo>
                    <a:pt x="17871" y="18764"/>
                    <a:pt x="18080" y="18728"/>
                    <a:pt x="18247" y="18728"/>
                  </a:cubicBezTo>
                  <a:cubicBezTo>
                    <a:pt x="18751" y="18728"/>
                    <a:pt x="18875" y="19051"/>
                    <a:pt x="19371" y="19051"/>
                  </a:cubicBezTo>
                  <a:cubicBezTo>
                    <a:pt x="19568" y="19051"/>
                    <a:pt x="19824" y="19000"/>
                    <a:pt x="20184" y="18859"/>
                  </a:cubicBezTo>
                  <a:lnTo>
                    <a:pt x="20184" y="18859"/>
                  </a:lnTo>
                  <a:cubicBezTo>
                    <a:pt x="20184" y="19569"/>
                    <a:pt x="20308" y="20371"/>
                    <a:pt x="19783" y="20711"/>
                  </a:cubicBezTo>
                  <a:cubicBezTo>
                    <a:pt x="22129" y="21698"/>
                    <a:pt x="23517" y="21760"/>
                    <a:pt x="27128" y="21791"/>
                  </a:cubicBezTo>
                  <a:cubicBezTo>
                    <a:pt x="28054" y="21297"/>
                    <a:pt x="28733" y="20618"/>
                    <a:pt x="30060" y="20433"/>
                  </a:cubicBezTo>
                  <a:cubicBezTo>
                    <a:pt x="29875" y="19075"/>
                    <a:pt x="31788" y="19260"/>
                    <a:pt x="31511" y="17810"/>
                  </a:cubicBezTo>
                  <a:cubicBezTo>
                    <a:pt x="32776" y="17748"/>
                    <a:pt x="32467" y="16544"/>
                    <a:pt x="33702" y="16482"/>
                  </a:cubicBezTo>
                  <a:cubicBezTo>
                    <a:pt x="33301" y="15526"/>
                    <a:pt x="34350" y="14970"/>
                    <a:pt x="34443" y="14075"/>
                  </a:cubicBezTo>
                  <a:cubicBezTo>
                    <a:pt x="34659" y="12470"/>
                    <a:pt x="33733" y="10804"/>
                    <a:pt x="33362" y="9292"/>
                  </a:cubicBezTo>
                  <a:cubicBezTo>
                    <a:pt x="33237" y="9246"/>
                    <a:pt x="33116" y="9227"/>
                    <a:pt x="33002" y="9227"/>
                  </a:cubicBezTo>
                  <a:cubicBezTo>
                    <a:pt x="32503" y="9227"/>
                    <a:pt x="32112" y="9584"/>
                    <a:pt x="31830" y="9584"/>
                  </a:cubicBezTo>
                  <a:cubicBezTo>
                    <a:pt x="31701" y="9584"/>
                    <a:pt x="31594" y="9509"/>
                    <a:pt x="31511" y="9292"/>
                  </a:cubicBezTo>
                  <a:cubicBezTo>
                    <a:pt x="31665" y="8057"/>
                    <a:pt x="30863" y="7471"/>
                    <a:pt x="31140" y="6113"/>
                  </a:cubicBezTo>
                  <a:cubicBezTo>
                    <a:pt x="30431" y="5928"/>
                    <a:pt x="30307" y="5311"/>
                    <a:pt x="29690" y="5033"/>
                  </a:cubicBezTo>
                  <a:cubicBezTo>
                    <a:pt x="29566" y="2996"/>
                    <a:pt x="27067" y="2687"/>
                    <a:pt x="27499" y="249"/>
                  </a:cubicBezTo>
                  <a:lnTo>
                    <a:pt x="27499" y="249"/>
                  </a:lnTo>
                  <a:cubicBezTo>
                    <a:pt x="27439" y="254"/>
                    <a:pt x="27384" y="257"/>
                    <a:pt x="27333" y="257"/>
                  </a:cubicBezTo>
                  <a:cubicBezTo>
                    <a:pt x="26796" y="257"/>
                    <a:pt x="26653" y="0"/>
                    <a:pt x="2610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25711" y="3709747"/>
              <a:ext cx="203910" cy="349113"/>
            </a:xfrm>
            <a:custGeom>
              <a:rect b="b" l="l" r="r" t="t"/>
              <a:pathLst>
                <a:path extrusionOk="0" h="11152" w="7254">
                  <a:moveTo>
                    <a:pt x="5901" y="0"/>
                  </a:moveTo>
                  <a:cubicBezTo>
                    <a:pt x="5861" y="0"/>
                    <a:pt x="5818" y="2"/>
                    <a:pt x="5772" y="6"/>
                  </a:cubicBezTo>
                  <a:cubicBezTo>
                    <a:pt x="5093" y="746"/>
                    <a:pt x="4568" y="1672"/>
                    <a:pt x="4290" y="2660"/>
                  </a:cubicBezTo>
                  <a:cubicBezTo>
                    <a:pt x="2716" y="2938"/>
                    <a:pt x="1914" y="3740"/>
                    <a:pt x="1019" y="4512"/>
                  </a:cubicBezTo>
                  <a:cubicBezTo>
                    <a:pt x="710" y="5437"/>
                    <a:pt x="1544" y="5561"/>
                    <a:pt x="1359" y="6363"/>
                  </a:cubicBezTo>
                  <a:cubicBezTo>
                    <a:pt x="1050" y="6919"/>
                    <a:pt x="803" y="7567"/>
                    <a:pt x="247" y="7968"/>
                  </a:cubicBezTo>
                  <a:cubicBezTo>
                    <a:pt x="1050" y="9172"/>
                    <a:pt x="1" y="10221"/>
                    <a:pt x="1359" y="11147"/>
                  </a:cubicBezTo>
                  <a:cubicBezTo>
                    <a:pt x="1426" y="11150"/>
                    <a:pt x="1491" y="11152"/>
                    <a:pt x="1554" y="11152"/>
                  </a:cubicBezTo>
                  <a:cubicBezTo>
                    <a:pt x="2412" y="11152"/>
                    <a:pt x="2820" y="10847"/>
                    <a:pt x="3656" y="10847"/>
                  </a:cubicBezTo>
                  <a:cubicBezTo>
                    <a:pt x="3843" y="10847"/>
                    <a:pt x="4051" y="10863"/>
                    <a:pt x="4290" y="10900"/>
                  </a:cubicBezTo>
                  <a:cubicBezTo>
                    <a:pt x="5093" y="9696"/>
                    <a:pt x="4784" y="9172"/>
                    <a:pt x="5772" y="7968"/>
                  </a:cubicBezTo>
                  <a:lnTo>
                    <a:pt x="5772" y="6641"/>
                  </a:lnTo>
                  <a:cubicBezTo>
                    <a:pt x="5864" y="6332"/>
                    <a:pt x="6142" y="6240"/>
                    <a:pt x="6512" y="6116"/>
                  </a:cubicBezTo>
                  <a:cubicBezTo>
                    <a:pt x="5833" y="4944"/>
                    <a:pt x="7161" y="3833"/>
                    <a:pt x="7253" y="1857"/>
                  </a:cubicBezTo>
                  <a:cubicBezTo>
                    <a:pt x="5906" y="1857"/>
                    <a:pt x="7201" y="0"/>
                    <a:pt x="590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7628918" y="4396604"/>
              <a:ext cx="135378" cy="78513"/>
            </a:xfrm>
            <a:custGeom>
              <a:rect b="b" l="l" r="r" t="t"/>
              <a:pathLst>
                <a:path extrusionOk="0" h="2508" w="4816">
                  <a:moveTo>
                    <a:pt x="1045" y="0"/>
                  </a:moveTo>
                  <a:cubicBezTo>
                    <a:pt x="778" y="0"/>
                    <a:pt x="557" y="26"/>
                    <a:pt x="402" y="100"/>
                  </a:cubicBezTo>
                  <a:cubicBezTo>
                    <a:pt x="1" y="501"/>
                    <a:pt x="1637" y="1705"/>
                    <a:pt x="1883" y="2507"/>
                  </a:cubicBezTo>
                  <a:cubicBezTo>
                    <a:pt x="3673" y="2384"/>
                    <a:pt x="4815" y="1797"/>
                    <a:pt x="4445" y="100"/>
                  </a:cubicBezTo>
                  <a:lnTo>
                    <a:pt x="4445" y="100"/>
                  </a:lnTo>
                  <a:cubicBezTo>
                    <a:pt x="4155" y="139"/>
                    <a:pt x="3860" y="154"/>
                    <a:pt x="3566" y="154"/>
                  </a:cubicBezTo>
                  <a:cubicBezTo>
                    <a:pt x="2621" y="154"/>
                    <a:pt x="1694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911681" y="2593983"/>
              <a:ext cx="1659614" cy="1681141"/>
            </a:xfrm>
            <a:custGeom>
              <a:rect b="b" l="l" r="r" t="t"/>
              <a:pathLst>
                <a:path extrusionOk="0" h="53702" w="59040">
                  <a:moveTo>
                    <a:pt x="23544" y="0"/>
                  </a:moveTo>
                  <a:cubicBezTo>
                    <a:pt x="21759" y="0"/>
                    <a:pt x="20004" y="279"/>
                    <a:pt x="18333" y="836"/>
                  </a:cubicBezTo>
                  <a:cubicBezTo>
                    <a:pt x="17781" y="813"/>
                    <a:pt x="17243" y="800"/>
                    <a:pt x="16725" y="800"/>
                  </a:cubicBezTo>
                  <a:cubicBezTo>
                    <a:pt x="14433" y="800"/>
                    <a:pt x="12516" y="1060"/>
                    <a:pt x="11358" y="1916"/>
                  </a:cubicBezTo>
                  <a:cubicBezTo>
                    <a:pt x="11065" y="1388"/>
                    <a:pt x="10382" y="1111"/>
                    <a:pt x="9335" y="1111"/>
                  </a:cubicBezTo>
                  <a:cubicBezTo>
                    <a:pt x="9280" y="1111"/>
                    <a:pt x="9224" y="1112"/>
                    <a:pt x="9167" y="1113"/>
                  </a:cubicBezTo>
                  <a:cubicBezTo>
                    <a:pt x="8858" y="2039"/>
                    <a:pt x="7562" y="2224"/>
                    <a:pt x="6605" y="2687"/>
                  </a:cubicBezTo>
                  <a:cubicBezTo>
                    <a:pt x="5618" y="3953"/>
                    <a:pt x="5988" y="5558"/>
                    <a:pt x="5155" y="6669"/>
                  </a:cubicBezTo>
                  <a:cubicBezTo>
                    <a:pt x="4599" y="7378"/>
                    <a:pt x="2624" y="8088"/>
                    <a:pt x="1852" y="8798"/>
                  </a:cubicBezTo>
                  <a:cubicBezTo>
                    <a:pt x="1791" y="10341"/>
                    <a:pt x="927" y="11329"/>
                    <a:pt x="1" y="12285"/>
                  </a:cubicBezTo>
                  <a:lnTo>
                    <a:pt x="1" y="19198"/>
                  </a:lnTo>
                  <a:cubicBezTo>
                    <a:pt x="1266" y="20217"/>
                    <a:pt x="2377" y="21359"/>
                    <a:pt x="2933" y="22902"/>
                  </a:cubicBezTo>
                  <a:cubicBezTo>
                    <a:pt x="4630" y="23643"/>
                    <a:pt x="5772" y="24754"/>
                    <a:pt x="8056" y="25031"/>
                  </a:cubicBezTo>
                  <a:cubicBezTo>
                    <a:pt x="9414" y="24834"/>
                    <a:pt x="10791" y="24735"/>
                    <a:pt x="12173" y="24735"/>
                  </a:cubicBezTo>
                  <a:cubicBezTo>
                    <a:pt x="12518" y="24735"/>
                    <a:pt x="12864" y="24741"/>
                    <a:pt x="13210" y="24754"/>
                  </a:cubicBezTo>
                  <a:cubicBezTo>
                    <a:pt x="13947" y="24341"/>
                    <a:pt x="13923" y="23420"/>
                    <a:pt x="15213" y="23420"/>
                  </a:cubicBezTo>
                  <a:cubicBezTo>
                    <a:pt x="15272" y="23420"/>
                    <a:pt x="15335" y="23422"/>
                    <a:pt x="15401" y="23426"/>
                  </a:cubicBezTo>
                  <a:cubicBezTo>
                    <a:pt x="16080" y="23488"/>
                    <a:pt x="15617" y="24321"/>
                    <a:pt x="16142" y="24507"/>
                  </a:cubicBezTo>
                  <a:cubicBezTo>
                    <a:pt x="16370" y="24482"/>
                    <a:pt x="16579" y="24471"/>
                    <a:pt x="16774" y="24471"/>
                  </a:cubicBezTo>
                  <a:cubicBezTo>
                    <a:pt x="18025" y="24471"/>
                    <a:pt x="18665" y="24924"/>
                    <a:pt x="19814" y="25031"/>
                  </a:cubicBezTo>
                  <a:cubicBezTo>
                    <a:pt x="20325" y="24827"/>
                    <a:pt x="20625" y="24453"/>
                    <a:pt x="21430" y="24453"/>
                  </a:cubicBezTo>
                  <a:cubicBezTo>
                    <a:pt x="21598" y="24453"/>
                    <a:pt x="21787" y="24469"/>
                    <a:pt x="22005" y="24507"/>
                  </a:cubicBezTo>
                  <a:cubicBezTo>
                    <a:pt x="22376" y="26544"/>
                    <a:pt x="21234" y="27500"/>
                    <a:pt x="21265" y="29290"/>
                  </a:cubicBezTo>
                  <a:cubicBezTo>
                    <a:pt x="22314" y="30648"/>
                    <a:pt x="24104" y="31667"/>
                    <a:pt x="23456" y="33518"/>
                  </a:cubicBezTo>
                  <a:cubicBezTo>
                    <a:pt x="24443" y="34413"/>
                    <a:pt x="24505" y="35956"/>
                    <a:pt x="24937" y="37253"/>
                  </a:cubicBezTo>
                  <a:cubicBezTo>
                    <a:pt x="24011" y="38456"/>
                    <a:pt x="24227" y="40462"/>
                    <a:pt x="23456" y="41758"/>
                  </a:cubicBezTo>
                  <a:cubicBezTo>
                    <a:pt x="24999" y="42777"/>
                    <a:pt x="26172" y="44258"/>
                    <a:pt x="26789" y="46017"/>
                  </a:cubicBezTo>
                  <a:lnTo>
                    <a:pt x="26789" y="48394"/>
                  </a:lnTo>
                  <a:cubicBezTo>
                    <a:pt x="28394" y="49782"/>
                    <a:pt x="28363" y="52375"/>
                    <a:pt x="30060" y="53702"/>
                  </a:cubicBezTo>
                  <a:cubicBezTo>
                    <a:pt x="33578" y="53517"/>
                    <a:pt x="35338" y="52066"/>
                    <a:pt x="38486" y="51572"/>
                  </a:cubicBezTo>
                  <a:cubicBezTo>
                    <a:pt x="39041" y="50122"/>
                    <a:pt x="40152" y="49073"/>
                    <a:pt x="41788" y="48394"/>
                  </a:cubicBezTo>
                  <a:cubicBezTo>
                    <a:pt x="41603" y="47375"/>
                    <a:pt x="42436" y="47097"/>
                    <a:pt x="42127" y="46017"/>
                  </a:cubicBezTo>
                  <a:cubicBezTo>
                    <a:pt x="42703" y="45808"/>
                    <a:pt x="42990" y="45421"/>
                    <a:pt x="43835" y="45421"/>
                  </a:cubicBezTo>
                  <a:cubicBezTo>
                    <a:pt x="43987" y="45421"/>
                    <a:pt x="44157" y="45434"/>
                    <a:pt x="44349" y="45462"/>
                  </a:cubicBezTo>
                  <a:cubicBezTo>
                    <a:pt x="44380" y="42406"/>
                    <a:pt x="45892" y="40400"/>
                    <a:pt x="48763" y="39351"/>
                  </a:cubicBezTo>
                  <a:cubicBezTo>
                    <a:pt x="49287" y="36913"/>
                    <a:pt x="49287" y="34382"/>
                    <a:pt x="48763" y="31913"/>
                  </a:cubicBezTo>
                  <a:cubicBezTo>
                    <a:pt x="49534" y="30864"/>
                    <a:pt x="50151" y="29691"/>
                    <a:pt x="50552" y="28457"/>
                  </a:cubicBezTo>
                  <a:cubicBezTo>
                    <a:pt x="51447" y="28025"/>
                    <a:pt x="52188" y="27500"/>
                    <a:pt x="53145" y="27130"/>
                  </a:cubicBezTo>
                  <a:cubicBezTo>
                    <a:pt x="54873" y="25278"/>
                    <a:pt x="56478" y="23334"/>
                    <a:pt x="58268" y="21544"/>
                  </a:cubicBezTo>
                  <a:cubicBezTo>
                    <a:pt x="58546" y="20556"/>
                    <a:pt x="59040" y="19198"/>
                    <a:pt x="57898" y="18643"/>
                  </a:cubicBezTo>
                  <a:cubicBezTo>
                    <a:pt x="57787" y="18632"/>
                    <a:pt x="57684" y="18627"/>
                    <a:pt x="57588" y="18627"/>
                  </a:cubicBezTo>
                  <a:cubicBezTo>
                    <a:pt x="56369" y="18627"/>
                    <a:pt x="56318" y="19448"/>
                    <a:pt x="55118" y="19448"/>
                  </a:cubicBezTo>
                  <a:cubicBezTo>
                    <a:pt x="55079" y="19448"/>
                    <a:pt x="55038" y="19447"/>
                    <a:pt x="54997" y="19445"/>
                  </a:cubicBezTo>
                  <a:lnTo>
                    <a:pt x="51664" y="19445"/>
                  </a:lnTo>
                  <a:cubicBezTo>
                    <a:pt x="51509" y="17624"/>
                    <a:pt x="49688" y="16976"/>
                    <a:pt x="48361" y="15958"/>
                  </a:cubicBezTo>
                  <a:cubicBezTo>
                    <a:pt x="48701" y="14199"/>
                    <a:pt x="46201" y="14538"/>
                    <a:pt x="46911" y="12501"/>
                  </a:cubicBezTo>
                  <a:cubicBezTo>
                    <a:pt x="46294" y="11884"/>
                    <a:pt x="45152" y="11637"/>
                    <a:pt x="44720" y="10897"/>
                  </a:cubicBezTo>
                  <a:cubicBezTo>
                    <a:pt x="45028" y="10156"/>
                    <a:pt x="44288" y="8983"/>
                    <a:pt x="44627" y="8798"/>
                  </a:cubicBezTo>
                  <a:cubicBezTo>
                    <a:pt x="44534" y="8613"/>
                    <a:pt x="44411" y="8428"/>
                    <a:pt x="44288" y="8181"/>
                  </a:cubicBezTo>
                  <a:cubicBezTo>
                    <a:pt x="44220" y="8226"/>
                    <a:pt x="44119" y="8255"/>
                    <a:pt x="44046" y="8255"/>
                  </a:cubicBezTo>
                  <a:cubicBezTo>
                    <a:pt x="44019" y="8255"/>
                    <a:pt x="43995" y="8251"/>
                    <a:pt x="43979" y="8243"/>
                  </a:cubicBezTo>
                  <a:cubicBezTo>
                    <a:pt x="43855" y="8150"/>
                    <a:pt x="44041" y="8026"/>
                    <a:pt x="44195" y="7965"/>
                  </a:cubicBezTo>
                  <a:cubicBezTo>
                    <a:pt x="43516" y="6792"/>
                    <a:pt x="42590" y="5342"/>
                    <a:pt x="42220" y="4755"/>
                  </a:cubicBezTo>
                  <a:lnTo>
                    <a:pt x="42127" y="4755"/>
                  </a:lnTo>
                  <a:cubicBezTo>
                    <a:pt x="39473" y="4045"/>
                    <a:pt x="36140" y="3798"/>
                    <a:pt x="32591" y="3706"/>
                  </a:cubicBezTo>
                  <a:cubicBezTo>
                    <a:pt x="31542" y="3922"/>
                    <a:pt x="31727" y="5033"/>
                    <a:pt x="30770" y="5311"/>
                  </a:cubicBezTo>
                  <a:cubicBezTo>
                    <a:pt x="29104" y="4045"/>
                    <a:pt x="25770" y="3984"/>
                    <a:pt x="24196" y="2657"/>
                  </a:cubicBezTo>
                  <a:cubicBezTo>
                    <a:pt x="24474" y="1731"/>
                    <a:pt x="23795" y="1515"/>
                    <a:pt x="23456" y="1052"/>
                  </a:cubicBezTo>
                  <a:cubicBezTo>
                    <a:pt x="24320" y="990"/>
                    <a:pt x="24289" y="342"/>
                    <a:pt x="23826" y="2"/>
                  </a:cubicBezTo>
                  <a:cubicBezTo>
                    <a:pt x="23732" y="1"/>
                    <a:pt x="23638" y="0"/>
                    <a:pt x="2354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4086914" y="1371408"/>
              <a:ext cx="4319467" cy="2047754"/>
            </a:xfrm>
            <a:custGeom>
              <a:rect b="b" l="l" r="r" t="t"/>
              <a:pathLst>
                <a:path extrusionOk="0" h="65413" w="153663">
                  <a:moveTo>
                    <a:pt x="90433" y="4284"/>
                  </a:moveTo>
                  <a:cubicBezTo>
                    <a:pt x="90468" y="4284"/>
                    <a:pt x="90498" y="4291"/>
                    <a:pt x="90519" y="4306"/>
                  </a:cubicBezTo>
                  <a:cubicBezTo>
                    <a:pt x="90679" y="4413"/>
                    <a:pt x="90355" y="4565"/>
                    <a:pt x="90204" y="4565"/>
                  </a:cubicBezTo>
                  <a:cubicBezTo>
                    <a:pt x="90181" y="4565"/>
                    <a:pt x="90161" y="4561"/>
                    <a:pt x="90148" y="4553"/>
                  </a:cubicBezTo>
                  <a:lnTo>
                    <a:pt x="90118" y="4584"/>
                  </a:lnTo>
                  <a:cubicBezTo>
                    <a:pt x="89963" y="4455"/>
                    <a:pt x="90259" y="4284"/>
                    <a:pt x="90433" y="4284"/>
                  </a:cubicBezTo>
                  <a:close/>
                  <a:moveTo>
                    <a:pt x="89323" y="4819"/>
                  </a:moveTo>
                  <a:cubicBezTo>
                    <a:pt x="89346" y="4819"/>
                    <a:pt x="89364" y="4822"/>
                    <a:pt x="89377" y="4831"/>
                  </a:cubicBezTo>
                  <a:cubicBezTo>
                    <a:pt x="89582" y="4933"/>
                    <a:pt x="89297" y="5100"/>
                    <a:pt x="89124" y="5100"/>
                  </a:cubicBezTo>
                  <a:cubicBezTo>
                    <a:pt x="89089" y="5100"/>
                    <a:pt x="89058" y="5093"/>
                    <a:pt x="89037" y="5078"/>
                  </a:cubicBezTo>
                  <a:lnTo>
                    <a:pt x="89037" y="5109"/>
                  </a:lnTo>
                  <a:cubicBezTo>
                    <a:pt x="88877" y="4975"/>
                    <a:pt x="89179" y="4819"/>
                    <a:pt x="89323" y="4819"/>
                  </a:cubicBezTo>
                  <a:close/>
                  <a:moveTo>
                    <a:pt x="88224" y="5086"/>
                  </a:moveTo>
                  <a:cubicBezTo>
                    <a:pt x="88256" y="5086"/>
                    <a:pt x="88281" y="5093"/>
                    <a:pt x="88297" y="5109"/>
                  </a:cubicBezTo>
                  <a:cubicBezTo>
                    <a:pt x="88483" y="5215"/>
                    <a:pt x="88164" y="5368"/>
                    <a:pt x="87993" y="5368"/>
                  </a:cubicBezTo>
                  <a:cubicBezTo>
                    <a:pt x="87966" y="5368"/>
                    <a:pt x="87943" y="5364"/>
                    <a:pt x="87926" y="5355"/>
                  </a:cubicBezTo>
                  <a:lnTo>
                    <a:pt x="87926" y="5386"/>
                  </a:lnTo>
                  <a:cubicBezTo>
                    <a:pt x="87772" y="5258"/>
                    <a:pt x="88068" y="5086"/>
                    <a:pt x="88224" y="5086"/>
                  </a:cubicBezTo>
                  <a:close/>
                  <a:moveTo>
                    <a:pt x="31455" y="8800"/>
                  </a:moveTo>
                  <a:cubicBezTo>
                    <a:pt x="31479" y="8800"/>
                    <a:pt x="31498" y="8804"/>
                    <a:pt x="31511" y="8812"/>
                  </a:cubicBezTo>
                  <a:cubicBezTo>
                    <a:pt x="31665" y="8915"/>
                    <a:pt x="31392" y="9081"/>
                    <a:pt x="31225" y="9081"/>
                  </a:cubicBezTo>
                  <a:cubicBezTo>
                    <a:pt x="31191" y="9081"/>
                    <a:pt x="31161" y="9074"/>
                    <a:pt x="31140" y="9059"/>
                  </a:cubicBezTo>
                  <a:lnTo>
                    <a:pt x="31140" y="9090"/>
                  </a:lnTo>
                  <a:cubicBezTo>
                    <a:pt x="30980" y="8956"/>
                    <a:pt x="31305" y="8800"/>
                    <a:pt x="31455" y="8800"/>
                  </a:cubicBezTo>
                  <a:close/>
                  <a:moveTo>
                    <a:pt x="63645" y="8860"/>
                  </a:moveTo>
                  <a:cubicBezTo>
                    <a:pt x="63771" y="8860"/>
                    <a:pt x="63858" y="8987"/>
                    <a:pt x="63731" y="9367"/>
                  </a:cubicBezTo>
                  <a:cubicBezTo>
                    <a:pt x="63021" y="9327"/>
                    <a:pt x="63404" y="8860"/>
                    <a:pt x="63645" y="8860"/>
                  </a:cubicBezTo>
                  <a:close/>
                  <a:moveTo>
                    <a:pt x="63731" y="9367"/>
                  </a:moveTo>
                  <a:cubicBezTo>
                    <a:pt x="64008" y="9769"/>
                    <a:pt x="65551" y="9275"/>
                    <a:pt x="65212" y="10139"/>
                  </a:cubicBezTo>
                  <a:cubicBezTo>
                    <a:pt x="64502" y="10046"/>
                    <a:pt x="63638" y="10077"/>
                    <a:pt x="63731" y="9367"/>
                  </a:cubicBezTo>
                  <a:close/>
                  <a:moveTo>
                    <a:pt x="38399" y="14108"/>
                  </a:moveTo>
                  <a:cubicBezTo>
                    <a:pt x="38423" y="14108"/>
                    <a:pt x="38442" y="14112"/>
                    <a:pt x="38455" y="14120"/>
                  </a:cubicBezTo>
                  <a:cubicBezTo>
                    <a:pt x="38634" y="14223"/>
                    <a:pt x="38345" y="14389"/>
                    <a:pt x="38189" y="14389"/>
                  </a:cubicBezTo>
                  <a:cubicBezTo>
                    <a:pt x="38157" y="14389"/>
                    <a:pt x="38131" y="14383"/>
                    <a:pt x="38115" y="14367"/>
                  </a:cubicBezTo>
                  <a:lnTo>
                    <a:pt x="38084" y="14398"/>
                  </a:lnTo>
                  <a:cubicBezTo>
                    <a:pt x="37924" y="14264"/>
                    <a:pt x="38249" y="14108"/>
                    <a:pt x="38399" y="14108"/>
                  </a:cubicBezTo>
                  <a:close/>
                  <a:moveTo>
                    <a:pt x="30431" y="18657"/>
                  </a:moveTo>
                  <a:cubicBezTo>
                    <a:pt x="30462" y="19459"/>
                    <a:pt x="29320" y="19428"/>
                    <a:pt x="28239" y="19459"/>
                  </a:cubicBezTo>
                  <a:cubicBezTo>
                    <a:pt x="28209" y="18657"/>
                    <a:pt x="29505" y="18780"/>
                    <a:pt x="30431" y="18657"/>
                  </a:cubicBezTo>
                  <a:close/>
                  <a:moveTo>
                    <a:pt x="26540" y="13312"/>
                  </a:moveTo>
                  <a:cubicBezTo>
                    <a:pt x="26872" y="13312"/>
                    <a:pt x="27047" y="13406"/>
                    <a:pt x="27128" y="13595"/>
                  </a:cubicBezTo>
                  <a:cubicBezTo>
                    <a:pt x="26820" y="15416"/>
                    <a:pt x="23857" y="15293"/>
                    <a:pt x="24197" y="17577"/>
                  </a:cubicBezTo>
                  <a:cubicBezTo>
                    <a:pt x="25061" y="18194"/>
                    <a:pt x="26048" y="18564"/>
                    <a:pt x="27128" y="18626"/>
                  </a:cubicBezTo>
                  <a:lnTo>
                    <a:pt x="27128" y="21280"/>
                  </a:lnTo>
                  <a:cubicBezTo>
                    <a:pt x="26416" y="21201"/>
                    <a:pt x="27058" y="20129"/>
                    <a:pt x="26216" y="20129"/>
                  </a:cubicBezTo>
                  <a:cubicBezTo>
                    <a:pt x="26073" y="20129"/>
                    <a:pt x="25888" y="20159"/>
                    <a:pt x="25647" y="20231"/>
                  </a:cubicBezTo>
                  <a:cubicBezTo>
                    <a:pt x="24845" y="21157"/>
                    <a:pt x="25369" y="23008"/>
                    <a:pt x="24197" y="23687"/>
                  </a:cubicBezTo>
                  <a:cubicBezTo>
                    <a:pt x="23972" y="23705"/>
                    <a:pt x="23757" y="23711"/>
                    <a:pt x="23551" y="23711"/>
                  </a:cubicBezTo>
                  <a:cubicBezTo>
                    <a:pt x="22911" y="23711"/>
                    <a:pt x="22354" y="23648"/>
                    <a:pt x="21851" y="23648"/>
                  </a:cubicBezTo>
                  <a:cubicBezTo>
                    <a:pt x="21647" y="23648"/>
                    <a:pt x="21453" y="23658"/>
                    <a:pt x="21265" y="23687"/>
                  </a:cubicBezTo>
                  <a:cubicBezTo>
                    <a:pt x="20246" y="23842"/>
                    <a:pt x="20030" y="24459"/>
                    <a:pt x="19073" y="24490"/>
                  </a:cubicBezTo>
                  <a:cubicBezTo>
                    <a:pt x="19136" y="24280"/>
                    <a:pt x="18628" y="23927"/>
                    <a:pt x="18277" y="23927"/>
                  </a:cubicBezTo>
                  <a:cubicBezTo>
                    <a:pt x="18112" y="23927"/>
                    <a:pt x="17982" y="24005"/>
                    <a:pt x="17962" y="24212"/>
                  </a:cubicBezTo>
                  <a:cubicBezTo>
                    <a:pt x="17098" y="24150"/>
                    <a:pt x="17098" y="23502"/>
                    <a:pt x="17962" y="23440"/>
                  </a:cubicBezTo>
                  <a:cubicBezTo>
                    <a:pt x="17098" y="22823"/>
                    <a:pt x="16543" y="21836"/>
                    <a:pt x="16512" y="20755"/>
                  </a:cubicBezTo>
                  <a:lnTo>
                    <a:pt x="16512" y="20755"/>
                  </a:lnTo>
                  <a:cubicBezTo>
                    <a:pt x="18098" y="20863"/>
                    <a:pt x="17764" y="23640"/>
                    <a:pt x="19814" y="23640"/>
                  </a:cubicBezTo>
                  <a:cubicBezTo>
                    <a:pt x="20117" y="23640"/>
                    <a:pt x="20473" y="23580"/>
                    <a:pt x="20894" y="23440"/>
                  </a:cubicBezTo>
                  <a:cubicBezTo>
                    <a:pt x="21728" y="22360"/>
                    <a:pt x="22283" y="21064"/>
                    <a:pt x="23086" y="19953"/>
                  </a:cubicBezTo>
                  <a:cubicBezTo>
                    <a:pt x="22931" y="19398"/>
                    <a:pt x="22684" y="18842"/>
                    <a:pt x="22345" y="18348"/>
                  </a:cubicBezTo>
                  <a:cubicBezTo>
                    <a:pt x="22561" y="15848"/>
                    <a:pt x="25184" y="15108"/>
                    <a:pt x="26388" y="13318"/>
                  </a:cubicBezTo>
                  <a:cubicBezTo>
                    <a:pt x="26442" y="13314"/>
                    <a:pt x="26492" y="13312"/>
                    <a:pt x="26540" y="13312"/>
                  </a:cubicBezTo>
                  <a:close/>
                  <a:moveTo>
                    <a:pt x="16851" y="34304"/>
                  </a:moveTo>
                  <a:lnTo>
                    <a:pt x="16851" y="34828"/>
                  </a:lnTo>
                  <a:cubicBezTo>
                    <a:pt x="16481" y="34828"/>
                    <a:pt x="16389" y="34365"/>
                    <a:pt x="16851" y="34304"/>
                  </a:cubicBezTo>
                  <a:close/>
                  <a:moveTo>
                    <a:pt x="108562" y="36980"/>
                  </a:moveTo>
                  <a:cubicBezTo>
                    <a:pt x="108644" y="36980"/>
                    <a:pt x="108729" y="36983"/>
                    <a:pt x="108820" y="36989"/>
                  </a:cubicBezTo>
                  <a:cubicBezTo>
                    <a:pt x="108820" y="37390"/>
                    <a:pt x="108635" y="38007"/>
                    <a:pt x="109190" y="38038"/>
                  </a:cubicBezTo>
                  <a:cubicBezTo>
                    <a:pt x="109032" y="38258"/>
                    <a:pt x="108834" y="38332"/>
                    <a:pt x="108609" y="38332"/>
                  </a:cubicBezTo>
                  <a:cubicBezTo>
                    <a:pt x="108134" y="38332"/>
                    <a:pt x="107540" y="37998"/>
                    <a:pt x="106956" y="37998"/>
                  </a:cubicBezTo>
                  <a:cubicBezTo>
                    <a:pt x="106846" y="37998"/>
                    <a:pt x="106737" y="38010"/>
                    <a:pt x="106629" y="38038"/>
                  </a:cubicBezTo>
                  <a:cubicBezTo>
                    <a:pt x="107119" y="37576"/>
                    <a:pt x="107394" y="36980"/>
                    <a:pt x="108562" y="36980"/>
                  </a:cubicBezTo>
                  <a:close/>
                  <a:moveTo>
                    <a:pt x="83463" y="0"/>
                  </a:moveTo>
                  <a:cubicBezTo>
                    <a:pt x="83374" y="0"/>
                    <a:pt x="83278" y="5"/>
                    <a:pt x="83174" y="16"/>
                  </a:cubicBezTo>
                  <a:cubicBezTo>
                    <a:pt x="82309" y="294"/>
                    <a:pt x="82032" y="942"/>
                    <a:pt x="82093" y="1868"/>
                  </a:cubicBezTo>
                  <a:cubicBezTo>
                    <a:pt x="81842" y="1808"/>
                    <a:pt x="81638" y="1783"/>
                    <a:pt x="81468" y="1783"/>
                  </a:cubicBezTo>
                  <a:cubicBezTo>
                    <a:pt x="80466" y="1783"/>
                    <a:pt x="80700" y="2678"/>
                    <a:pt x="79703" y="2678"/>
                  </a:cubicBezTo>
                  <a:cubicBezTo>
                    <a:pt x="79650" y="2678"/>
                    <a:pt x="79593" y="2676"/>
                    <a:pt x="79532" y="2670"/>
                  </a:cubicBezTo>
                  <a:cubicBezTo>
                    <a:pt x="78898" y="2560"/>
                    <a:pt x="79150" y="1835"/>
                    <a:pt x="78376" y="1835"/>
                  </a:cubicBezTo>
                  <a:cubicBezTo>
                    <a:pt x="78283" y="1835"/>
                    <a:pt x="78176" y="1845"/>
                    <a:pt x="78051" y="1868"/>
                  </a:cubicBezTo>
                  <a:cubicBezTo>
                    <a:pt x="77218" y="2513"/>
                    <a:pt x="76105" y="2947"/>
                    <a:pt x="74446" y="2947"/>
                  </a:cubicBezTo>
                  <a:cubicBezTo>
                    <a:pt x="74199" y="2947"/>
                    <a:pt x="73940" y="2937"/>
                    <a:pt x="73668" y="2917"/>
                  </a:cubicBezTo>
                  <a:cubicBezTo>
                    <a:pt x="73069" y="3260"/>
                    <a:pt x="72760" y="3761"/>
                    <a:pt x="71740" y="3761"/>
                  </a:cubicBezTo>
                  <a:cubicBezTo>
                    <a:pt x="71657" y="3761"/>
                    <a:pt x="71570" y="3758"/>
                    <a:pt x="71477" y="3751"/>
                  </a:cubicBezTo>
                  <a:cubicBezTo>
                    <a:pt x="70952" y="4059"/>
                    <a:pt x="71292" y="5047"/>
                    <a:pt x="70335" y="5047"/>
                  </a:cubicBezTo>
                  <a:cubicBezTo>
                    <a:pt x="70225" y="5074"/>
                    <a:pt x="70092" y="5084"/>
                    <a:pt x="69946" y="5084"/>
                  </a:cubicBezTo>
                  <a:cubicBezTo>
                    <a:pt x="69583" y="5084"/>
                    <a:pt x="69142" y="5023"/>
                    <a:pt x="68785" y="5023"/>
                  </a:cubicBezTo>
                  <a:cubicBezTo>
                    <a:pt x="68319" y="5023"/>
                    <a:pt x="67996" y="5127"/>
                    <a:pt x="68175" y="5602"/>
                  </a:cubicBezTo>
                  <a:cubicBezTo>
                    <a:pt x="68175" y="6559"/>
                    <a:pt x="70304" y="5973"/>
                    <a:pt x="69996" y="7176"/>
                  </a:cubicBezTo>
                  <a:cubicBezTo>
                    <a:pt x="68756" y="6923"/>
                    <a:pt x="68365" y="6103"/>
                    <a:pt x="66804" y="6103"/>
                  </a:cubicBezTo>
                  <a:cubicBezTo>
                    <a:pt x="66655" y="6103"/>
                    <a:pt x="66495" y="6111"/>
                    <a:pt x="66323" y="6127"/>
                  </a:cubicBezTo>
                  <a:cubicBezTo>
                    <a:pt x="66323" y="6837"/>
                    <a:pt x="66539" y="7670"/>
                    <a:pt x="65582" y="7732"/>
                  </a:cubicBezTo>
                  <a:cubicBezTo>
                    <a:pt x="65181" y="7392"/>
                    <a:pt x="65181" y="6775"/>
                    <a:pt x="65212" y="6127"/>
                  </a:cubicBezTo>
                  <a:cubicBezTo>
                    <a:pt x="65109" y="6111"/>
                    <a:pt x="65017" y="6104"/>
                    <a:pt x="64936" y="6104"/>
                  </a:cubicBezTo>
                  <a:cubicBezTo>
                    <a:pt x="64033" y="6104"/>
                    <a:pt x="64380" y="6993"/>
                    <a:pt x="63497" y="6993"/>
                  </a:cubicBezTo>
                  <a:cubicBezTo>
                    <a:pt x="63368" y="6993"/>
                    <a:pt x="63211" y="6973"/>
                    <a:pt x="63021" y="6929"/>
                  </a:cubicBezTo>
                  <a:cubicBezTo>
                    <a:pt x="62548" y="6509"/>
                    <a:pt x="62522" y="5776"/>
                    <a:pt x="61479" y="5776"/>
                  </a:cubicBezTo>
                  <a:cubicBezTo>
                    <a:pt x="61297" y="5776"/>
                    <a:pt x="61083" y="5799"/>
                    <a:pt x="60830" y="5849"/>
                  </a:cubicBezTo>
                  <a:cubicBezTo>
                    <a:pt x="59811" y="6960"/>
                    <a:pt x="58392" y="7824"/>
                    <a:pt x="57157" y="8781"/>
                  </a:cubicBezTo>
                  <a:cubicBezTo>
                    <a:pt x="56941" y="8792"/>
                    <a:pt x="56747" y="8797"/>
                    <a:pt x="56570" y="8797"/>
                  </a:cubicBezTo>
                  <a:cubicBezTo>
                    <a:pt x="54792" y="8797"/>
                    <a:pt x="54734" y="8284"/>
                    <a:pt x="52404" y="8256"/>
                  </a:cubicBezTo>
                  <a:lnTo>
                    <a:pt x="52404" y="8256"/>
                  </a:lnTo>
                  <a:cubicBezTo>
                    <a:pt x="51818" y="9553"/>
                    <a:pt x="54287" y="8658"/>
                    <a:pt x="53855" y="9830"/>
                  </a:cubicBezTo>
                  <a:cubicBezTo>
                    <a:pt x="53473" y="9769"/>
                    <a:pt x="53088" y="9748"/>
                    <a:pt x="52689" y="9748"/>
                  </a:cubicBezTo>
                  <a:cubicBezTo>
                    <a:pt x="51748" y="9748"/>
                    <a:pt x="50729" y="9867"/>
                    <a:pt x="49499" y="9867"/>
                  </a:cubicBezTo>
                  <a:cubicBezTo>
                    <a:pt x="49139" y="9867"/>
                    <a:pt x="48761" y="9857"/>
                    <a:pt x="48361" y="9830"/>
                  </a:cubicBezTo>
                  <a:cubicBezTo>
                    <a:pt x="46726" y="10324"/>
                    <a:pt x="45831" y="11343"/>
                    <a:pt x="43979" y="11713"/>
                  </a:cubicBezTo>
                  <a:lnTo>
                    <a:pt x="43979" y="10139"/>
                  </a:lnTo>
                  <a:cubicBezTo>
                    <a:pt x="43757" y="10146"/>
                    <a:pt x="43539" y="10152"/>
                    <a:pt x="43332" y="10152"/>
                  </a:cubicBezTo>
                  <a:cubicBezTo>
                    <a:pt x="42676" y="10152"/>
                    <a:pt x="42116" y="10096"/>
                    <a:pt x="41788" y="9861"/>
                  </a:cubicBezTo>
                  <a:lnTo>
                    <a:pt x="41788" y="9861"/>
                  </a:lnTo>
                  <a:cubicBezTo>
                    <a:pt x="41875" y="11251"/>
                    <a:pt x="41799" y="12532"/>
                    <a:pt x="39954" y="12532"/>
                  </a:cubicBezTo>
                  <a:cubicBezTo>
                    <a:pt x="39832" y="12532"/>
                    <a:pt x="39703" y="12527"/>
                    <a:pt x="39566" y="12515"/>
                  </a:cubicBezTo>
                  <a:lnTo>
                    <a:pt x="39566" y="12515"/>
                  </a:lnTo>
                  <a:cubicBezTo>
                    <a:pt x="39689" y="13503"/>
                    <a:pt x="38239" y="13318"/>
                    <a:pt x="37375" y="13595"/>
                  </a:cubicBezTo>
                  <a:cubicBezTo>
                    <a:pt x="36480" y="13935"/>
                    <a:pt x="38023" y="14367"/>
                    <a:pt x="37004" y="14645"/>
                  </a:cubicBezTo>
                  <a:cubicBezTo>
                    <a:pt x="36867" y="14664"/>
                    <a:pt x="36737" y="14674"/>
                    <a:pt x="36616" y="14674"/>
                  </a:cubicBezTo>
                  <a:cubicBezTo>
                    <a:pt x="34829" y="14674"/>
                    <a:pt x="34726" y="12673"/>
                    <a:pt x="34813" y="12268"/>
                  </a:cubicBezTo>
                  <a:cubicBezTo>
                    <a:pt x="35492" y="12268"/>
                    <a:pt x="36201" y="12249"/>
                    <a:pt x="36882" y="12249"/>
                  </a:cubicBezTo>
                  <a:cubicBezTo>
                    <a:pt x="37903" y="12249"/>
                    <a:pt x="38862" y="12293"/>
                    <a:pt x="39566" y="12515"/>
                  </a:cubicBezTo>
                  <a:cubicBezTo>
                    <a:pt x="40553" y="10849"/>
                    <a:pt x="37498" y="9985"/>
                    <a:pt x="35153" y="9861"/>
                  </a:cubicBezTo>
                  <a:cubicBezTo>
                    <a:pt x="34597" y="9213"/>
                    <a:pt x="33609" y="8874"/>
                    <a:pt x="32252" y="8812"/>
                  </a:cubicBezTo>
                  <a:cubicBezTo>
                    <a:pt x="31758" y="8133"/>
                    <a:pt x="31140" y="7608"/>
                    <a:pt x="30400" y="7207"/>
                  </a:cubicBezTo>
                  <a:lnTo>
                    <a:pt x="27128" y="7207"/>
                  </a:lnTo>
                  <a:cubicBezTo>
                    <a:pt x="26110" y="7701"/>
                    <a:pt x="25184" y="8287"/>
                    <a:pt x="24197" y="8812"/>
                  </a:cubicBezTo>
                  <a:cubicBezTo>
                    <a:pt x="24151" y="8693"/>
                    <a:pt x="24091" y="8652"/>
                    <a:pt x="24013" y="8652"/>
                  </a:cubicBezTo>
                  <a:cubicBezTo>
                    <a:pt x="23852" y="8652"/>
                    <a:pt x="23612" y="8824"/>
                    <a:pt x="23251" y="8824"/>
                  </a:cubicBezTo>
                  <a:cubicBezTo>
                    <a:pt x="23198" y="8824"/>
                    <a:pt x="23143" y="8820"/>
                    <a:pt x="23086" y="8812"/>
                  </a:cubicBezTo>
                  <a:cubicBezTo>
                    <a:pt x="21789" y="9800"/>
                    <a:pt x="20154" y="10540"/>
                    <a:pt x="18703" y="11466"/>
                  </a:cubicBezTo>
                  <a:cubicBezTo>
                    <a:pt x="18302" y="12639"/>
                    <a:pt x="17530" y="13657"/>
                    <a:pt x="16512" y="14367"/>
                  </a:cubicBezTo>
                  <a:cubicBezTo>
                    <a:pt x="16419" y="14058"/>
                    <a:pt x="15833" y="14151"/>
                    <a:pt x="15401" y="14120"/>
                  </a:cubicBezTo>
                  <a:lnTo>
                    <a:pt x="15401" y="15169"/>
                  </a:lnTo>
                  <a:cubicBezTo>
                    <a:pt x="13086" y="15262"/>
                    <a:pt x="12839" y="16867"/>
                    <a:pt x="12099" y="18101"/>
                  </a:cubicBezTo>
                  <a:cubicBezTo>
                    <a:pt x="12839" y="18719"/>
                    <a:pt x="12932" y="19799"/>
                    <a:pt x="12839" y="21033"/>
                  </a:cubicBezTo>
                  <a:cubicBezTo>
                    <a:pt x="13179" y="21743"/>
                    <a:pt x="15154" y="21311"/>
                    <a:pt x="15771" y="21836"/>
                  </a:cubicBezTo>
                  <a:cubicBezTo>
                    <a:pt x="14969" y="22607"/>
                    <a:pt x="14290" y="22885"/>
                    <a:pt x="14290" y="23687"/>
                  </a:cubicBezTo>
                  <a:cubicBezTo>
                    <a:pt x="14372" y="23674"/>
                    <a:pt x="14444" y="23668"/>
                    <a:pt x="14509" y="23668"/>
                  </a:cubicBezTo>
                  <a:cubicBezTo>
                    <a:pt x="15049" y="23668"/>
                    <a:pt x="15003" y="24104"/>
                    <a:pt x="15031" y="24490"/>
                  </a:cubicBezTo>
                  <a:cubicBezTo>
                    <a:pt x="13734" y="24490"/>
                    <a:pt x="12901" y="24891"/>
                    <a:pt x="11728" y="25014"/>
                  </a:cubicBezTo>
                  <a:cubicBezTo>
                    <a:pt x="11389" y="25477"/>
                    <a:pt x="10710" y="25693"/>
                    <a:pt x="10988" y="26588"/>
                  </a:cubicBezTo>
                  <a:cubicBezTo>
                    <a:pt x="10783" y="26545"/>
                    <a:pt x="10610" y="26526"/>
                    <a:pt x="10465" y="26526"/>
                  </a:cubicBezTo>
                  <a:cubicBezTo>
                    <a:pt x="9218" y="26526"/>
                    <a:pt x="9918" y="27932"/>
                    <a:pt x="8678" y="27932"/>
                  </a:cubicBezTo>
                  <a:cubicBezTo>
                    <a:pt x="8601" y="27932"/>
                    <a:pt x="8518" y="27927"/>
                    <a:pt x="8426" y="27915"/>
                  </a:cubicBezTo>
                  <a:lnTo>
                    <a:pt x="8426" y="27915"/>
                  </a:lnTo>
                  <a:cubicBezTo>
                    <a:pt x="8488" y="28255"/>
                    <a:pt x="8364" y="28409"/>
                    <a:pt x="8056" y="28471"/>
                  </a:cubicBezTo>
                  <a:cubicBezTo>
                    <a:pt x="7947" y="28462"/>
                    <a:pt x="7843" y="28458"/>
                    <a:pt x="7745" y="28458"/>
                  </a:cubicBezTo>
                  <a:cubicBezTo>
                    <a:pt x="6402" y="28458"/>
                    <a:pt x="6044" y="29204"/>
                    <a:pt x="5124" y="29520"/>
                  </a:cubicBezTo>
                  <a:cubicBezTo>
                    <a:pt x="4229" y="29674"/>
                    <a:pt x="3241" y="29767"/>
                    <a:pt x="3303" y="30600"/>
                  </a:cubicBezTo>
                  <a:cubicBezTo>
                    <a:pt x="3623" y="30820"/>
                    <a:pt x="4201" y="30859"/>
                    <a:pt x="4828" y="30859"/>
                  </a:cubicBezTo>
                  <a:cubicBezTo>
                    <a:pt x="5170" y="30859"/>
                    <a:pt x="5527" y="30847"/>
                    <a:pt x="5865" y="30847"/>
                  </a:cubicBezTo>
                  <a:cubicBezTo>
                    <a:pt x="5679" y="32051"/>
                    <a:pt x="7562" y="31742"/>
                    <a:pt x="7346" y="32977"/>
                  </a:cubicBezTo>
                  <a:cubicBezTo>
                    <a:pt x="6945" y="33347"/>
                    <a:pt x="6945" y="33964"/>
                    <a:pt x="6235" y="34057"/>
                  </a:cubicBezTo>
                  <a:cubicBezTo>
                    <a:pt x="5755" y="33873"/>
                    <a:pt x="5287" y="33811"/>
                    <a:pt x="4812" y="33811"/>
                  </a:cubicBezTo>
                  <a:cubicBezTo>
                    <a:pt x="3803" y="33811"/>
                    <a:pt x="2761" y="34092"/>
                    <a:pt x="1500" y="34092"/>
                  </a:cubicBezTo>
                  <a:cubicBezTo>
                    <a:pt x="1256" y="34092"/>
                    <a:pt x="1003" y="34082"/>
                    <a:pt x="742" y="34057"/>
                  </a:cubicBezTo>
                  <a:lnTo>
                    <a:pt x="742" y="34057"/>
                  </a:lnTo>
                  <a:cubicBezTo>
                    <a:pt x="371" y="34921"/>
                    <a:pt x="1544" y="36927"/>
                    <a:pt x="1" y="36958"/>
                  </a:cubicBezTo>
                  <a:cubicBezTo>
                    <a:pt x="279" y="37729"/>
                    <a:pt x="1112" y="38131"/>
                    <a:pt x="742" y="39365"/>
                  </a:cubicBezTo>
                  <a:cubicBezTo>
                    <a:pt x="1045" y="39315"/>
                    <a:pt x="1311" y="39294"/>
                    <a:pt x="1550" y="39294"/>
                  </a:cubicBezTo>
                  <a:cubicBezTo>
                    <a:pt x="2644" y="39294"/>
                    <a:pt x="3157" y="39738"/>
                    <a:pt x="4044" y="39890"/>
                  </a:cubicBezTo>
                  <a:cubicBezTo>
                    <a:pt x="4723" y="39627"/>
                    <a:pt x="5108" y="39496"/>
                    <a:pt x="5498" y="39496"/>
                  </a:cubicBezTo>
                  <a:cubicBezTo>
                    <a:pt x="5888" y="39496"/>
                    <a:pt x="6281" y="39627"/>
                    <a:pt x="6976" y="39890"/>
                  </a:cubicBezTo>
                  <a:cubicBezTo>
                    <a:pt x="7809" y="38810"/>
                    <a:pt x="9074" y="38038"/>
                    <a:pt x="8796" y="36155"/>
                  </a:cubicBezTo>
                  <a:cubicBezTo>
                    <a:pt x="10401" y="35816"/>
                    <a:pt x="10124" y="34119"/>
                    <a:pt x="12099" y="34057"/>
                  </a:cubicBezTo>
                  <a:cubicBezTo>
                    <a:pt x="12524" y="34236"/>
                    <a:pt x="12879" y="34302"/>
                    <a:pt x="13202" y="34302"/>
                  </a:cubicBezTo>
                  <a:cubicBezTo>
                    <a:pt x="14050" y="34302"/>
                    <a:pt x="14676" y="33846"/>
                    <a:pt x="15771" y="33779"/>
                  </a:cubicBezTo>
                  <a:lnTo>
                    <a:pt x="15771" y="33779"/>
                  </a:lnTo>
                  <a:cubicBezTo>
                    <a:pt x="14722" y="34798"/>
                    <a:pt x="15247" y="36464"/>
                    <a:pt x="15771" y="37760"/>
                  </a:cubicBezTo>
                  <a:cubicBezTo>
                    <a:pt x="18086" y="37606"/>
                    <a:pt x="16635" y="36248"/>
                    <a:pt x="16851" y="34828"/>
                  </a:cubicBezTo>
                  <a:lnTo>
                    <a:pt x="16851" y="34828"/>
                  </a:lnTo>
                  <a:cubicBezTo>
                    <a:pt x="17623" y="34921"/>
                    <a:pt x="17592" y="35538"/>
                    <a:pt x="17962" y="35909"/>
                  </a:cubicBezTo>
                  <a:cubicBezTo>
                    <a:pt x="19752" y="35939"/>
                    <a:pt x="20863" y="36433"/>
                    <a:pt x="21265" y="37513"/>
                  </a:cubicBezTo>
                  <a:cubicBezTo>
                    <a:pt x="21215" y="37963"/>
                    <a:pt x="20639" y="38049"/>
                    <a:pt x="19931" y="38049"/>
                  </a:cubicBezTo>
                  <a:cubicBezTo>
                    <a:pt x="19764" y="38049"/>
                    <a:pt x="19590" y="38044"/>
                    <a:pt x="19413" y="38038"/>
                  </a:cubicBezTo>
                  <a:lnTo>
                    <a:pt x="19413" y="38038"/>
                  </a:lnTo>
                  <a:cubicBezTo>
                    <a:pt x="19351" y="38964"/>
                    <a:pt x="20709" y="38871"/>
                    <a:pt x="21265" y="39365"/>
                  </a:cubicBezTo>
                  <a:cubicBezTo>
                    <a:pt x="21080" y="38161"/>
                    <a:pt x="22252" y="37945"/>
                    <a:pt x="23086" y="37513"/>
                  </a:cubicBezTo>
                  <a:cubicBezTo>
                    <a:pt x="23302" y="36896"/>
                    <a:pt x="22376" y="37112"/>
                    <a:pt x="22345" y="36711"/>
                  </a:cubicBezTo>
                  <a:cubicBezTo>
                    <a:pt x="22484" y="36540"/>
                    <a:pt x="22618" y="36477"/>
                    <a:pt x="22749" y="36477"/>
                  </a:cubicBezTo>
                  <a:cubicBezTo>
                    <a:pt x="23116" y="36477"/>
                    <a:pt x="23455" y="36976"/>
                    <a:pt x="23801" y="36976"/>
                  </a:cubicBezTo>
                  <a:cubicBezTo>
                    <a:pt x="23931" y="36976"/>
                    <a:pt x="24062" y="36905"/>
                    <a:pt x="24197" y="36711"/>
                  </a:cubicBezTo>
                  <a:cubicBezTo>
                    <a:pt x="23209" y="35291"/>
                    <a:pt x="18641" y="35044"/>
                    <a:pt x="19814" y="32977"/>
                  </a:cubicBezTo>
                  <a:lnTo>
                    <a:pt x="19814" y="32977"/>
                  </a:lnTo>
                  <a:cubicBezTo>
                    <a:pt x="20894" y="34211"/>
                    <a:pt x="22962" y="34767"/>
                    <a:pt x="24197" y="35909"/>
                  </a:cubicBezTo>
                  <a:cubicBezTo>
                    <a:pt x="24413" y="36094"/>
                    <a:pt x="24721" y="36742"/>
                    <a:pt x="24906" y="36958"/>
                  </a:cubicBezTo>
                  <a:cubicBezTo>
                    <a:pt x="25215" y="37297"/>
                    <a:pt x="25801" y="37606"/>
                    <a:pt x="25647" y="38038"/>
                  </a:cubicBezTo>
                  <a:lnTo>
                    <a:pt x="25647" y="39612"/>
                  </a:lnTo>
                  <a:cubicBezTo>
                    <a:pt x="25976" y="39859"/>
                    <a:pt x="26580" y="39900"/>
                    <a:pt x="27238" y="39900"/>
                  </a:cubicBezTo>
                  <a:cubicBezTo>
                    <a:pt x="27567" y="39900"/>
                    <a:pt x="27910" y="39890"/>
                    <a:pt x="28239" y="39890"/>
                  </a:cubicBezTo>
                  <a:cubicBezTo>
                    <a:pt x="28826" y="38964"/>
                    <a:pt x="27561" y="37668"/>
                    <a:pt x="28579" y="36711"/>
                  </a:cubicBezTo>
                  <a:lnTo>
                    <a:pt x="29690" y="36711"/>
                  </a:lnTo>
                  <a:cubicBezTo>
                    <a:pt x="29258" y="37729"/>
                    <a:pt x="29628" y="37699"/>
                    <a:pt x="29320" y="38810"/>
                  </a:cubicBezTo>
                  <a:cubicBezTo>
                    <a:pt x="29362" y="38805"/>
                    <a:pt x="29401" y="38803"/>
                    <a:pt x="29437" y="38803"/>
                  </a:cubicBezTo>
                  <a:cubicBezTo>
                    <a:pt x="30121" y="38803"/>
                    <a:pt x="29845" y="39597"/>
                    <a:pt x="30431" y="39890"/>
                  </a:cubicBezTo>
                  <a:cubicBezTo>
                    <a:pt x="31033" y="40198"/>
                    <a:pt x="31864" y="40322"/>
                    <a:pt x="32685" y="40322"/>
                  </a:cubicBezTo>
                  <a:cubicBezTo>
                    <a:pt x="33672" y="40322"/>
                    <a:pt x="34644" y="40142"/>
                    <a:pt x="35183" y="39890"/>
                  </a:cubicBezTo>
                  <a:lnTo>
                    <a:pt x="35183" y="39890"/>
                  </a:lnTo>
                  <a:cubicBezTo>
                    <a:pt x="36232" y="40249"/>
                    <a:pt x="34343" y="41219"/>
                    <a:pt x="35756" y="41219"/>
                  </a:cubicBezTo>
                  <a:cubicBezTo>
                    <a:pt x="35799" y="41219"/>
                    <a:pt x="35844" y="41219"/>
                    <a:pt x="35893" y="41217"/>
                  </a:cubicBezTo>
                  <a:cubicBezTo>
                    <a:pt x="35963" y="41225"/>
                    <a:pt x="36027" y="41229"/>
                    <a:pt x="36085" y="41229"/>
                  </a:cubicBezTo>
                  <a:cubicBezTo>
                    <a:pt x="37161" y="41229"/>
                    <a:pt x="36286" y="39834"/>
                    <a:pt x="37323" y="39834"/>
                  </a:cubicBezTo>
                  <a:cubicBezTo>
                    <a:pt x="37438" y="39834"/>
                    <a:pt x="37577" y="39851"/>
                    <a:pt x="37745" y="39890"/>
                  </a:cubicBezTo>
                  <a:lnTo>
                    <a:pt x="37745" y="41464"/>
                  </a:lnTo>
                  <a:cubicBezTo>
                    <a:pt x="36850" y="41865"/>
                    <a:pt x="37220" y="43192"/>
                    <a:pt x="36449" y="43686"/>
                  </a:cubicBezTo>
                  <a:cubicBezTo>
                    <a:pt x="37097" y="44858"/>
                    <a:pt x="38609" y="47667"/>
                    <a:pt x="38825" y="48099"/>
                  </a:cubicBezTo>
                  <a:cubicBezTo>
                    <a:pt x="39597" y="48685"/>
                    <a:pt x="40276" y="49765"/>
                    <a:pt x="39936" y="50259"/>
                  </a:cubicBezTo>
                  <a:cubicBezTo>
                    <a:pt x="41479" y="51370"/>
                    <a:pt x="42498" y="52821"/>
                    <a:pt x="43979" y="53963"/>
                  </a:cubicBezTo>
                  <a:cubicBezTo>
                    <a:pt x="44843" y="55074"/>
                    <a:pt x="44720" y="56740"/>
                    <a:pt x="46541" y="57697"/>
                  </a:cubicBezTo>
                  <a:cubicBezTo>
                    <a:pt x="49102" y="57080"/>
                    <a:pt x="50892" y="55876"/>
                    <a:pt x="53886" y="55567"/>
                  </a:cubicBezTo>
                  <a:cubicBezTo>
                    <a:pt x="54379" y="55413"/>
                    <a:pt x="53947" y="54549"/>
                    <a:pt x="54595" y="54487"/>
                  </a:cubicBezTo>
                  <a:cubicBezTo>
                    <a:pt x="56200" y="54302"/>
                    <a:pt x="56848" y="53469"/>
                    <a:pt x="58268" y="53160"/>
                  </a:cubicBezTo>
                  <a:cubicBezTo>
                    <a:pt x="58021" y="52018"/>
                    <a:pt x="59348" y="51987"/>
                    <a:pt x="59379" y="51031"/>
                  </a:cubicBezTo>
                  <a:cubicBezTo>
                    <a:pt x="58731" y="50074"/>
                    <a:pt x="56848" y="50043"/>
                    <a:pt x="57157" y="48377"/>
                  </a:cubicBezTo>
                  <a:cubicBezTo>
                    <a:pt x="56896" y="48353"/>
                    <a:pt x="56651" y="48342"/>
                    <a:pt x="56421" y="48342"/>
                  </a:cubicBezTo>
                  <a:cubicBezTo>
                    <a:pt x="55432" y="48342"/>
                    <a:pt x="54732" y="48551"/>
                    <a:pt x="54256" y="48901"/>
                  </a:cubicBezTo>
                  <a:cubicBezTo>
                    <a:pt x="53947" y="47914"/>
                    <a:pt x="52589" y="47636"/>
                    <a:pt x="52775" y="46247"/>
                  </a:cubicBezTo>
                  <a:lnTo>
                    <a:pt x="52775" y="46247"/>
                  </a:lnTo>
                  <a:cubicBezTo>
                    <a:pt x="52716" y="46252"/>
                    <a:pt x="52660" y="46254"/>
                    <a:pt x="52607" y="46254"/>
                  </a:cubicBezTo>
                  <a:cubicBezTo>
                    <a:pt x="51581" y="46254"/>
                    <a:pt x="51658" y="45433"/>
                    <a:pt x="50954" y="45198"/>
                  </a:cubicBezTo>
                  <a:cubicBezTo>
                    <a:pt x="51509" y="45044"/>
                    <a:pt x="51880" y="44797"/>
                    <a:pt x="52404" y="44673"/>
                  </a:cubicBezTo>
                  <a:cubicBezTo>
                    <a:pt x="54347" y="45527"/>
                    <a:pt x="53875" y="48149"/>
                    <a:pt x="57067" y="48149"/>
                  </a:cubicBezTo>
                  <a:cubicBezTo>
                    <a:pt x="57222" y="48149"/>
                    <a:pt x="57385" y="48143"/>
                    <a:pt x="57558" y="48130"/>
                  </a:cubicBezTo>
                  <a:cubicBezTo>
                    <a:pt x="57682" y="48654"/>
                    <a:pt x="58577" y="48624"/>
                    <a:pt x="58268" y="49457"/>
                  </a:cubicBezTo>
                  <a:cubicBezTo>
                    <a:pt x="58402" y="49468"/>
                    <a:pt x="58527" y="49474"/>
                    <a:pt x="58645" y="49474"/>
                  </a:cubicBezTo>
                  <a:cubicBezTo>
                    <a:pt x="60078" y="49474"/>
                    <a:pt x="60416" y="48685"/>
                    <a:pt x="61864" y="48685"/>
                  </a:cubicBezTo>
                  <a:cubicBezTo>
                    <a:pt x="61889" y="48685"/>
                    <a:pt x="61915" y="48685"/>
                    <a:pt x="61941" y="48685"/>
                  </a:cubicBezTo>
                  <a:cubicBezTo>
                    <a:pt x="62315" y="48829"/>
                    <a:pt x="62340" y="49216"/>
                    <a:pt x="62920" y="49216"/>
                  </a:cubicBezTo>
                  <a:cubicBezTo>
                    <a:pt x="62961" y="49216"/>
                    <a:pt x="63005" y="49214"/>
                    <a:pt x="63052" y="49210"/>
                  </a:cubicBezTo>
                  <a:cubicBezTo>
                    <a:pt x="63320" y="49180"/>
                    <a:pt x="63568" y="49167"/>
                    <a:pt x="63797" y="49167"/>
                  </a:cubicBezTo>
                  <a:cubicBezTo>
                    <a:pt x="65730" y="49167"/>
                    <a:pt x="66394" y="50123"/>
                    <a:pt x="67774" y="50537"/>
                  </a:cubicBezTo>
                  <a:cubicBezTo>
                    <a:pt x="67696" y="50525"/>
                    <a:pt x="67627" y="50519"/>
                    <a:pt x="67566" y="50519"/>
                  </a:cubicBezTo>
                  <a:cubicBezTo>
                    <a:pt x="67164" y="50519"/>
                    <a:pt x="67090" y="50767"/>
                    <a:pt x="67064" y="51062"/>
                  </a:cubicBezTo>
                  <a:cubicBezTo>
                    <a:pt x="67465" y="51555"/>
                    <a:pt x="68761" y="51432"/>
                    <a:pt x="69286" y="51864"/>
                  </a:cubicBezTo>
                  <a:cubicBezTo>
                    <a:pt x="69070" y="52697"/>
                    <a:pt x="69934" y="52790"/>
                    <a:pt x="69625" y="53716"/>
                  </a:cubicBezTo>
                  <a:cubicBezTo>
                    <a:pt x="70736" y="54611"/>
                    <a:pt x="71199" y="55938"/>
                    <a:pt x="71816" y="57203"/>
                  </a:cubicBezTo>
                  <a:cubicBezTo>
                    <a:pt x="72588" y="57697"/>
                    <a:pt x="73360" y="58191"/>
                    <a:pt x="73668" y="59055"/>
                  </a:cubicBezTo>
                  <a:lnTo>
                    <a:pt x="73668" y="60660"/>
                  </a:lnTo>
                  <a:cubicBezTo>
                    <a:pt x="73946" y="60882"/>
                    <a:pt x="74468" y="60926"/>
                    <a:pt x="75048" y="60926"/>
                  </a:cubicBezTo>
                  <a:cubicBezTo>
                    <a:pt x="75435" y="60926"/>
                    <a:pt x="75847" y="60907"/>
                    <a:pt x="76230" y="60907"/>
                  </a:cubicBezTo>
                  <a:cubicBezTo>
                    <a:pt x="76723" y="59209"/>
                    <a:pt x="78020" y="58129"/>
                    <a:pt x="77680" y="55845"/>
                  </a:cubicBezTo>
                  <a:lnTo>
                    <a:pt x="79162" y="55845"/>
                  </a:lnTo>
                  <a:lnTo>
                    <a:pt x="79162" y="54796"/>
                  </a:lnTo>
                  <a:cubicBezTo>
                    <a:pt x="79363" y="54850"/>
                    <a:pt x="79521" y="54872"/>
                    <a:pt x="79647" y="54872"/>
                  </a:cubicBezTo>
                  <a:cubicBezTo>
                    <a:pt x="80313" y="54872"/>
                    <a:pt x="80096" y="54243"/>
                    <a:pt x="80723" y="54243"/>
                  </a:cubicBezTo>
                  <a:cubicBezTo>
                    <a:pt x="80797" y="54243"/>
                    <a:pt x="80882" y="54252"/>
                    <a:pt x="80982" y="54271"/>
                  </a:cubicBezTo>
                  <a:cubicBezTo>
                    <a:pt x="80890" y="53037"/>
                    <a:pt x="82340" y="52913"/>
                    <a:pt x="82834" y="52142"/>
                  </a:cubicBezTo>
                  <a:cubicBezTo>
                    <a:pt x="83822" y="51555"/>
                    <a:pt x="84964" y="51185"/>
                    <a:pt x="86105" y="51062"/>
                  </a:cubicBezTo>
                  <a:cubicBezTo>
                    <a:pt x="86939" y="51802"/>
                    <a:pt x="86939" y="53129"/>
                    <a:pt x="88328" y="53469"/>
                  </a:cubicBezTo>
                  <a:cubicBezTo>
                    <a:pt x="88451" y="54086"/>
                    <a:pt x="87649" y="54024"/>
                    <a:pt x="87926" y="54796"/>
                  </a:cubicBezTo>
                  <a:cubicBezTo>
                    <a:pt x="88358" y="55660"/>
                    <a:pt x="90858" y="54981"/>
                    <a:pt x="91630" y="55567"/>
                  </a:cubicBezTo>
                  <a:cubicBezTo>
                    <a:pt x="91136" y="56154"/>
                    <a:pt x="91815" y="56339"/>
                    <a:pt x="91229" y="57172"/>
                  </a:cubicBezTo>
                  <a:cubicBezTo>
                    <a:pt x="92185" y="57450"/>
                    <a:pt x="92864" y="57944"/>
                    <a:pt x="93080" y="58777"/>
                  </a:cubicBezTo>
                  <a:cubicBezTo>
                    <a:pt x="92926" y="59271"/>
                    <a:pt x="92031" y="59271"/>
                    <a:pt x="92340" y="60104"/>
                  </a:cubicBezTo>
                  <a:cubicBezTo>
                    <a:pt x="92463" y="60907"/>
                    <a:pt x="93481" y="61061"/>
                    <a:pt x="93080" y="62234"/>
                  </a:cubicBezTo>
                  <a:cubicBezTo>
                    <a:pt x="94839" y="63345"/>
                    <a:pt x="96506" y="64548"/>
                    <a:pt x="98574" y="65412"/>
                  </a:cubicBezTo>
                  <a:cubicBezTo>
                    <a:pt x="98666" y="63653"/>
                    <a:pt x="96845" y="63314"/>
                    <a:pt x="96753" y="61709"/>
                  </a:cubicBezTo>
                  <a:cubicBezTo>
                    <a:pt x="95734" y="61184"/>
                    <a:pt x="94747" y="60660"/>
                    <a:pt x="94160" y="59826"/>
                  </a:cubicBezTo>
                  <a:cubicBezTo>
                    <a:pt x="94346" y="58993"/>
                    <a:pt x="93697" y="57543"/>
                    <a:pt x="94901" y="57450"/>
                  </a:cubicBezTo>
                  <a:cubicBezTo>
                    <a:pt x="95704" y="58222"/>
                    <a:pt x="96290" y="59117"/>
                    <a:pt x="97864" y="59302"/>
                  </a:cubicBezTo>
                  <a:cubicBezTo>
                    <a:pt x="98142" y="59579"/>
                    <a:pt x="98265" y="59981"/>
                    <a:pt x="98203" y="60382"/>
                  </a:cubicBezTo>
                  <a:cubicBezTo>
                    <a:pt x="101752" y="60042"/>
                    <a:pt x="102617" y="57728"/>
                    <a:pt x="102215" y="54518"/>
                  </a:cubicBezTo>
                  <a:cubicBezTo>
                    <a:pt x="101752" y="54271"/>
                    <a:pt x="100888" y="54271"/>
                    <a:pt x="100395" y="53994"/>
                  </a:cubicBezTo>
                  <a:cubicBezTo>
                    <a:pt x="100857" y="52852"/>
                    <a:pt x="98635" y="52913"/>
                    <a:pt x="99685" y="52142"/>
                  </a:cubicBezTo>
                  <a:cubicBezTo>
                    <a:pt x="99883" y="51992"/>
                    <a:pt x="100040" y="51933"/>
                    <a:pt x="100177" y="51933"/>
                  </a:cubicBezTo>
                  <a:cubicBezTo>
                    <a:pt x="100674" y="51933"/>
                    <a:pt x="100893" y="52713"/>
                    <a:pt x="101804" y="52713"/>
                  </a:cubicBezTo>
                  <a:cubicBezTo>
                    <a:pt x="101928" y="52713"/>
                    <a:pt x="102064" y="52699"/>
                    <a:pt x="102215" y="52666"/>
                  </a:cubicBezTo>
                  <a:cubicBezTo>
                    <a:pt x="102436" y="51734"/>
                    <a:pt x="103653" y="51562"/>
                    <a:pt x="105104" y="51562"/>
                  </a:cubicBezTo>
                  <a:cubicBezTo>
                    <a:pt x="105478" y="51562"/>
                    <a:pt x="105867" y="51574"/>
                    <a:pt x="106258" y="51586"/>
                  </a:cubicBezTo>
                  <a:cubicBezTo>
                    <a:pt x="107431" y="50321"/>
                    <a:pt x="108974" y="49333"/>
                    <a:pt x="109560" y="47605"/>
                  </a:cubicBezTo>
                  <a:cubicBezTo>
                    <a:pt x="109631" y="47616"/>
                    <a:pt x="109693" y="47621"/>
                    <a:pt x="109749" y="47621"/>
                  </a:cubicBezTo>
                  <a:cubicBezTo>
                    <a:pt x="110161" y="47621"/>
                    <a:pt x="110237" y="47358"/>
                    <a:pt x="110672" y="47358"/>
                  </a:cubicBezTo>
                  <a:cubicBezTo>
                    <a:pt x="111289" y="46278"/>
                    <a:pt x="110579" y="44272"/>
                    <a:pt x="111752" y="43655"/>
                  </a:cubicBezTo>
                  <a:cubicBezTo>
                    <a:pt x="110980" y="43408"/>
                    <a:pt x="110672" y="42883"/>
                    <a:pt x="110672" y="42050"/>
                  </a:cubicBezTo>
                  <a:cubicBezTo>
                    <a:pt x="110054" y="41711"/>
                    <a:pt x="109221" y="41495"/>
                    <a:pt x="109190" y="40723"/>
                  </a:cubicBezTo>
                  <a:cubicBezTo>
                    <a:pt x="109036" y="40075"/>
                    <a:pt x="109869" y="40137"/>
                    <a:pt x="109560" y="39396"/>
                  </a:cubicBezTo>
                  <a:lnTo>
                    <a:pt x="109560" y="39396"/>
                  </a:lnTo>
                  <a:cubicBezTo>
                    <a:pt x="109680" y="39405"/>
                    <a:pt x="109790" y="39411"/>
                    <a:pt x="109890" y="39411"/>
                  </a:cubicBezTo>
                  <a:cubicBezTo>
                    <a:pt x="110437" y="39411"/>
                    <a:pt x="110698" y="39258"/>
                    <a:pt x="110672" y="38840"/>
                  </a:cubicBezTo>
                  <a:cubicBezTo>
                    <a:pt x="111721" y="38501"/>
                    <a:pt x="109005" y="37266"/>
                    <a:pt x="111412" y="37266"/>
                  </a:cubicBezTo>
                  <a:cubicBezTo>
                    <a:pt x="111813" y="38100"/>
                    <a:pt x="113079" y="38316"/>
                    <a:pt x="113603" y="39118"/>
                  </a:cubicBezTo>
                  <a:cubicBezTo>
                    <a:pt x="113233" y="40507"/>
                    <a:pt x="114282" y="40908"/>
                    <a:pt x="115455" y="41248"/>
                  </a:cubicBezTo>
                  <a:cubicBezTo>
                    <a:pt x="117646" y="40075"/>
                    <a:pt x="115363" y="37174"/>
                    <a:pt x="116535" y="35137"/>
                  </a:cubicBezTo>
                  <a:cubicBezTo>
                    <a:pt x="117307" y="34643"/>
                    <a:pt x="118418" y="34365"/>
                    <a:pt x="119467" y="34057"/>
                  </a:cubicBezTo>
                  <a:cubicBezTo>
                    <a:pt x="120300" y="32822"/>
                    <a:pt x="121072" y="31526"/>
                    <a:pt x="122368" y="30600"/>
                  </a:cubicBezTo>
                  <a:cubicBezTo>
                    <a:pt x="122893" y="28471"/>
                    <a:pt x="121535" y="26249"/>
                    <a:pt x="122368" y="24737"/>
                  </a:cubicBezTo>
                  <a:lnTo>
                    <a:pt x="122368" y="24737"/>
                  </a:lnTo>
                  <a:cubicBezTo>
                    <a:pt x="121874" y="26280"/>
                    <a:pt x="123232" y="26434"/>
                    <a:pt x="123479" y="27422"/>
                  </a:cubicBezTo>
                  <a:cubicBezTo>
                    <a:pt x="123572" y="29057"/>
                    <a:pt x="123664" y="30631"/>
                    <a:pt x="125331" y="31125"/>
                  </a:cubicBezTo>
                  <a:cubicBezTo>
                    <a:pt x="126010" y="30662"/>
                    <a:pt x="125022" y="30446"/>
                    <a:pt x="125331" y="29551"/>
                  </a:cubicBezTo>
                  <a:cubicBezTo>
                    <a:pt x="125363" y="29550"/>
                    <a:pt x="125394" y="29550"/>
                    <a:pt x="125424" y="29550"/>
                  </a:cubicBezTo>
                  <a:cubicBezTo>
                    <a:pt x="126011" y="29550"/>
                    <a:pt x="126113" y="29736"/>
                    <a:pt x="126320" y="29736"/>
                  </a:cubicBezTo>
                  <a:cubicBezTo>
                    <a:pt x="126424" y="29736"/>
                    <a:pt x="126553" y="29690"/>
                    <a:pt x="126781" y="29551"/>
                  </a:cubicBezTo>
                  <a:cubicBezTo>
                    <a:pt x="126843" y="28687"/>
                    <a:pt x="125825" y="28625"/>
                    <a:pt x="126072" y="27668"/>
                  </a:cubicBezTo>
                  <a:cubicBezTo>
                    <a:pt x="124745" y="27483"/>
                    <a:pt x="124405" y="26588"/>
                    <a:pt x="123850" y="25817"/>
                  </a:cubicBezTo>
                  <a:cubicBezTo>
                    <a:pt x="123726" y="24860"/>
                    <a:pt x="124004" y="23595"/>
                    <a:pt x="122769" y="23410"/>
                  </a:cubicBezTo>
                  <a:cubicBezTo>
                    <a:pt x="122038" y="23497"/>
                    <a:pt x="122609" y="24499"/>
                    <a:pt x="121805" y="24499"/>
                  </a:cubicBezTo>
                  <a:cubicBezTo>
                    <a:pt x="121761" y="24499"/>
                    <a:pt x="121712" y="24496"/>
                    <a:pt x="121658" y="24490"/>
                  </a:cubicBezTo>
                  <a:cubicBezTo>
                    <a:pt x="121499" y="23989"/>
                    <a:pt x="121215" y="23826"/>
                    <a:pt x="120865" y="23826"/>
                  </a:cubicBezTo>
                  <a:cubicBezTo>
                    <a:pt x="120215" y="23826"/>
                    <a:pt x="119338" y="24387"/>
                    <a:pt x="118613" y="24387"/>
                  </a:cubicBezTo>
                  <a:cubicBezTo>
                    <a:pt x="118213" y="24387"/>
                    <a:pt x="117860" y="24216"/>
                    <a:pt x="117615" y="23687"/>
                  </a:cubicBezTo>
                  <a:cubicBezTo>
                    <a:pt x="117862" y="23070"/>
                    <a:pt x="118541" y="22761"/>
                    <a:pt x="119097" y="22360"/>
                  </a:cubicBezTo>
                  <a:cubicBezTo>
                    <a:pt x="119529" y="21527"/>
                    <a:pt x="119375" y="20262"/>
                    <a:pt x="120578" y="19953"/>
                  </a:cubicBezTo>
                  <a:cubicBezTo>
                    <a:pt x="120782" y="20112"/>
                    <a:pt x="120925" y="20171"/>
                    <a:pt x="121042" y="20171"/>
                  </a:cubicBezTo>
                  <a:cubicBezTo>
                    <a:pt x="121373" y="20171"/>
                    <a:pt x="121488" y="19696"/>
                    <a:pt x="122182" y="19696"/>
                  </a:cubicBezTo>
                  <a:cubicBezTo>
                    <a:pt x="122240" y="19696"/>
                    <a:pt x="122302" y="19699"/>
                    <a:pt x="122368" y="19706"/>
                  </a:cubicBezTo>
                  <a:cubicBezTo>
                    <a:pt x="123879" y="19841"/>
                    <a:pt x="125295" y="20259"/>
                    <a:pt x="127091" y="20259"/>
                  </a:cubicBezTo>
                  <a:cubicBezTo>
                    <a:pt x="127350" y="20259"/>
                    <a:pt x="127617" y="20250"/>
                    <a:pt x="127892" y="20231"/>
                  </a:cubicBezTo>
                  <a:lnTo>
                    <a:pt x="127892" y="20231"/>
                  </a:lnTo>
                  <a:cubicBezTo>
                    <a:pt x="127769" y="20694"/>
                    <a:pt x="128170" y="20725"/>
                    <a:pt x="128602" y="20755"/>
                  </a:cubicBezTo>
                  <a:cubicBezTo>
                    <a:pt x="128901" y="20512"/>
                    <a:pt x="129427" y="20473"/>
                    <a:pt x="130014" y="20473"/>
                  </a:cubicBezTo>
                  <a:cubicBezTo>
                    <a:pt x="130294" y="20473"/>
                    <a:pt x="130588" y="20482"/>
                    <a:pt x="130878" y="20482"/>
                  </a:cubicBezTo>
                  <a:cubicBezTo>
                    <a:pt x="130985" y="20482"/>
                    <a:pt x="131090" y="20481"/>
                    <a:pt x="131195" y="20478"/>
                  </a:cubicBezTo>
                  <a:cubicBezTo>
                    <a:pt x="131380" y="19644"/>
                    <a:pt x="130547" y="19552"/>
                    <a:pt x="130824" y="18626"/>
                  </a:cubicBezTo>
                  <a:cubicBezTo>
                    <a:pt x="131565" y="18564"/>
                    <a:pt x="131534" y="17916"/>
                    <a:pt x="132275" y="17824"/>
                  </a:cubicBezTo>
                  <a:cubicBezTo>
                    <a:pt x="133046" y="17916"/>
                    <a:pt x="133016" y="18564"/>
                    <a:pt x="133756" y="18626"/>
                  </a:cubicBezTo>
                  <a:cubicBezTo>
                    <a:pt x="133618" y="18187"/>
                    <a:pt x="134291" y="17593"/>
                    <a:pt x="134794" y="17593"/>
                  </a:cubicBezTo>
                  <a:cubicBezTo>
                    <a:pt x="134963" y="17593"/>
                    <a:pt x="135113" y="17660"/>
                    <a:pt x="135207" y="17824"/>
                  </a:cubicBezTo>
                  <a:cubicBezTo>
                    <a:pt x="134034" y="19552"/>
                    <a:pt x="132306" y="20879"/>
                    <a:pt x="131904" y="23132"/>
                  </a:cubicBezTo>
                  <a:cubicBezTo>
                    <a:pt x="132151" y="23872"/>
                    <a:pt x="132954" y="24150"/>
                    <a:pt x="133386" y="24737"/>
                  </a:cubicBezTo>
                  <a:cubicBezTo>
                    <a:pt x="133540" y="25755"/>
                    <a:pt x="133818" y="26743"/>
                    <a:pt x="134836" y="27144"/>
                  </a:cubicBezTo>
                  <a:cubicBezTo>
                    <a:pt x="135762" y="26465"/>
                    <a:pt x="136287" y="25539"/>
                    <a:pt x="137398" y="25014"/>
                  </a:cubicBezTo>
                  <a:cubicBezTo>
                    <a:pt x="137058" y="23687"/>
                    <a:pt x="138571" y="23872"/>
                    <a:pt x="137799" y="22885"/>
                  </a:cubicBezTo>
                  <a:cubicBezTo>
                    <a:pt x="137892" y="22360"/>
                    <a:pt x="138756" y="22360"/>
                    <a:pt x="138879" y="21836"/>
                  </a:cubicBezTo>
                  <a:cubicBezTo>
                    <a:pt x="138355" y="21496"/>
                    <a:pt x="137244" y="21589"/>
                    <a:pt x="137429" y="20755"/>
                  </a:cubicBezTo>
                  <a:cubicBezTo>
                    <a:pt x="137643" y="19296"/>
                    <a:pt x="138679" y="18953"/>
                    <a:pt x="140104" y="18953"/>
                  </a:cubicBezTo>
                  <a:cubicBezTo>
                    <a:pt x="140939" y="18953"/>
                    <a:pt x="141907" y="19071"/>
                    <a:pt x="142922" y="19151"/>
                  </a:cubicBezTo>
                  <a:cubicBezTo>
                    <a:pt x="143447" y="18749"/>
                    <a:pt x="143385" y="17916"/>
                    <a:pt x="144002" y="17577"/>
                  </a:cubicBezTo>
                  <a:cubicBezTo>
                    <a:pt x="146117" y="17456"/>
                    <a:pt x="147699" y="16773"/>
                    <a:pt x="149039" y="16773"/>
                  </a:cubicBezTo>
                  <a:cubicBezTo>
                    <a:pt x="149068" y="16773"/>
                    <a:pt x="149097" y="16774"/>
                    <a:pt x="149125" y="16774"/>
                  </a:cubicBezTo>
                  <a:cubicBezTo>
                    <a:pt x="149125" y="15602"/>
                    <a:pt x="147305" y="15787"/>
                    <a:pt x="147305" y="14645"/>
                  </a:cubicBezTo>
                  <a:cubicBezTo>
                    <a:pt x="148096" y="14560"/>
                    <a:pt x="148007" y="13854"/>
                    <a:pt x="148863" y="13854"/>
                  </a:cubicBezTo>
                  <a:cubicBezTo>
                    <a:pt x="148942" y="13854"/>
                    <a:pt x="149029" y="13860"/>
                    <a:pt x="149125" y="13873"/>
                  </a:cubicBezTo>
                  <a:cubicBezTo>
                    <a:pt x="150899" y="13901"/>
                    <a:pt x="150824" y="15240"/>
                    <a:pt x="152601" y="15240"/>
                  </a:cubicBezTo>
                  <a:cubicBezTo>
                    <a:pt x="152772" y="15240"/>
                    <a:pt x="152960" y="15227"/>
                    <a:pt x="153168" y="15200"/>
                  </a:cubicBezTo>
                  <a:cubicBezTo>
                    <a:pt x="153662" y="14707"/>
                    <a:pt x="152829" y="13842"/>
                    <a:pt x="153539" y="13040"/>
                  </a:cubicBezTo>
                  <a:cubicBezTo>
                    <a:pt x="152836" y="12820"/>
                    <a:pt x="151915" y="12039"/>
                    <a:pt x="151120" y="12039"/>
                  </a:cubicBezTo>
                  <a:cubicBezTo>
                    <a:pt x="150797" y="12039"/>
                    <a:pt x="150495" y="12168"/>
                    <a:pt x="150236" y="12515"/>
                  </a:cubicBezTo>
                  <a:cubicBezTo>
                    <a:pt x="150360" y="12052"/>
                    <a:pt x="150236" y="11528"/>
                    <a:pt x="149866" y="11188"/>
                  </a:cubicBezTo>
                  <a:cubicBezTo>
                    <a:pt x="148153" y="10733"/>
                    <a:pt x="147113" y="9790"/>
                    <a:pt x="144812" y="9790"/>
                  </a:cubicBezTo>
                  <a:cubicBezTo>
                    <a:pt x="144460" y="9790"/>
                    <a:pt x="144080" y="9812"/>
                    <a:pt x="143663" y="9861"/>
                  </a:cubicBezTo>
                  <a:cubicBezTo>
                    <a:pt x="143231" y="9367"/>
                    <a:pt x="142243" y="9306"/>
                    <a:pt x="141811" y="8812"/>
                  </a:cubicBezTo>
                  <a:cubicBezTo>
                    <a:pt x="141600" y="8831"/>
                    <a:pt x="141404" y="8839"/>
                    <a:pt x="141219" y="8839"/>
                  </a:cubicBezTo>
                  <a:cubicBezTo>
                    <a:pt x="139599" y="8839"/>
                    <a:pt x="138906" y="8182"/>
                    <a:pt x="137303" y="8182"/>
                  </a:cubicBezTo>
                  <a:cubicBezTo>
                    <a:pt x="137009" y="8182"/>
                    <a:pt x="136684" y="8204"/>
                    <a:pt x="136318" y="8256"/>
                  </a:cubicBezTo>
                  <a:cubicBezTo>
                    <a:pt x="135793" y="9028"/>
                    <a:pt x="137305" y="9614"/>
                    <a:pt x="136318" y="9861"/>
                  </a:cubicBezTo>
                  <a:cubicBezTo>
                    <a:pt x="135238" y="9738"/>
                    <a:pt x="135454" y="8719"/>
                    <a:pt x="134497" y="8534"/>
                  </a:cubicBezTo>
                  <a:cubicBezTo>
                    <a:pt x="134049" y="8880"/>
                    <a:pt x="133446" y="8955"/>
                    <a:pt x="132743" y="8955"/>
                  </a:cubicBezTo>
                  <a:cubicBezTo>
                    <a:pt x="132207" y="8955"/>
                    <a:pt x="131612" y="8911"/>
                    <a:pt x="130982" y="8911"/>
                  </a:cubicBezTo>
                  <a:cubicBezTo>
                    <a:pt x="130446" y="8911"/>
                    <a:pt x="129885" y="8943"/>
                    <a:pt x="129312" y="9059"/>
                  </a:cubicBezTo>
                  <a:cubicBezTo>
                    <a:pt x="128168" y="8514"/>
                    <a:pt x="128106" y="7128"/>
                    <a:pt x="126198" y="7128"/>
                  </a:cubicBezTo>
                  <a:cubicBezTo>
                    <a:pt x="125944" y="7128"/>
                    <a:pt x="125657" y="7153"/>
                    <a:pt x="125331" y="7207"/>
                  </a:cubicBezTo>
                  <a:cubicBezTo>
                    <a:pt x="124806" y="7269"/>
                    <a:pt x="125207" y="7979"/>
                    <a:pt x="124590" y="7979"/>
                  </a:cubicBezTo>
                  <a:cubicBezTo>
                    <a:pt x="123047" y="7516"/>
                    <a:pt x="121566" y="6991"/>
                    <a:pt x="120177" y="6405"/>
                  </a:cubicBezTo>
                  <a:cubicBezTo>
                    <a:pt x="120054" y="6682"/>
                    <a:pt x="119776" y="6868"/>
                    <a:pt x="119467" y="6929"/>
                  </a:cubicBezTo>
                  <a:cubicBezTo>
                    <a:pt x="119782" y="6216"/>
                    <a:pt x="119255" y="6102"/>
                    <a:pt x="118584" y="6102"/>
                  </a:cubicBezTo>
                  <a:cubicBezTo>
                    <a:pt x="118269" y="6102"/>
                    <a:pt x="117922" y="6127"/>
                    <a:pt x="117615" y="6127"/>
                  </a:cubicBezTo>
                  <a:cubicBezTo>
                    <a:pt x="118510" y="5510"/>
                    <a:pt x="117245" y="5541"/>
                    <a:pt x="116906" y="5047"/>
                  </a:cubicBezTo>
                  <a:cubicBezTo>
                    <a:pt x="116416" y="5184"/>
                    <a:pt x="116073" y="5236"/>
                    <a:pt x="115796" y="5236"/>
                  </a:cubicBezTo>
                  <a:cubicBezTo>
                    <a:pt x="115077" y="5236"/>
                    <a:pt x="114807" y="4889"/>
                    <a:pt x="113603" y="4800"/>
                  </a:cubicBezTo>
                  <a:cubicBezTo>
                    <a:pt x="113525" y="5017"/>
                    <a:pt x="113169" y="5045"/>
                    <a:pt x="112778" y="5045"/>
                  </a:cubicBezTo>
                  <a:cubicBezTo>
                    <a:pt x="112641" y="5045"/>
                    <a:pt x="112500" y="5041"/>
                    <a:pt x="112364" y="5041"/>
                  </a:cubicBezTo>
                  <a:cubicBezTo>
                    <a:pt x="112280" y="5041"/>
                    <a:pt x="112199" y="5043"/>
                    <a:pt x="112122" y="5047"/>
                  </a:cubicBezTo>
                  <a:cubicBezTo>
                    <a:pt x="111783" y="5571"/>
                    <a:pt x="113233" y="5942"/>
                    <a:pt x="112122" y="6127"/>
                  </a:cubicBezTo>
                  <a:cubicBezTo>
                    <a:pt x="111517" y="6056"/>
                    <a:pt x="110881" y="6029"/>
                    <a:pt x="110229" y="6029"/>
                  </a:cubicBezTo>
                  <a:cubicBezTo>
                    <a:pt x="108266" y="6029"/>
                    <a:pt x="106155" y="6271"/>
                    <a:pt x="104291" y="6271"/>
                  </a:cubicBezTo>
                  <a:cubicBezTo>
                    <a:pt x="103552" y="6271"/>
                    <a:pt x="102852" y="6233"/>
                    <a:pt x="102215" y="6127"/>
                  </a:cubicBezTo>
                  <a:cubicBezTo>
                    <a:pt x="101381" y="5988"/>
                    <a:pt x="101023" y="5298"/>
                    <a:pt x="100306" y="5298"/>
                  </a:cubicBezTo>
                  <a:cubicBezTo>
                    <a:pt x="100227" y="5298"/>
                    <a:pt x="100144" y="5306"/>
                    <a:pt x="100055" y="5325"/>
                  </a:cubicBezTo>
                  <a:cubicBezTo>
                    <a:pt x="99729" y="5378"/>
                    <a:pt x="99424" y="5400"/>
                    <a:pt x="99135" y="5400"/>
                  </a:cubicBezTo>
                  <a:cubicBezTo>
                    <a:pt x="97917" y="5400"/>
                    <a:pt x="96985" y="4999"/>
                    <a:pt x="96012" y="4800"/>
                  </a:cubicBezTo>
                  <a:cubicBezTo>
                    <a:pt x="95907" y="4777"/>
                    <a:pt x="95793" y="4770"/>
                    <a:pt x="95675" y="4770"/>
                  </a:cubicBezTo>
                  <a:cubicBezTo>
                    <a:pt x="95391" y="4770"/>
                    <a:pt x="95080" y="4815"/>
                    <a:pt x="94803" y="4815"/>
                  </a:cubicBezTo>
                  <a:cubicBezTo>
                    <a:pt x="94719" y="4815"/>
                    <a:pt x="94638" y="4811"/>
                    <a:pt x="94562" y="4800"/>
                  </a:cubicBezTo>
                  <a:cubicBezTo>
                    <a:pt x="93785" y="4696"/>
                    <a:pt x="93161" y="4180"/>
                    <a:pt x="91778" y="4180"/>
                  </a:cubicBezTo>
                  <a:cubicBezTo>
                    <a:pt x="91512" y="4180"/>
                    <a:pt x="91218" y="4200"/>
                    <a:pt x="90889" y="4244"/>
                  </a:cubicBezTo>
                  <a:cubicBezTo>
                    <a:pt x="91012" y="3565"/>
                    <a:pt x="91969" y="3473"/>
                    <a:pt x="91969" y="2670"/>
                  </a:cubicBezTo>
                  <a:cubicBezTo>
                    <a:pt x="91475" y="1899"/>
                    <a:pt x="90272" y="1590"/>
                    <a:pt x="89778" y="819"/>
                  </a:cubicBezTo>
                  <a:cubicBezTo>
                    <a:pt x="89054" y="1040"/>
                    <a:pt x="88080" y="1091"/>
                    <a:pt x="87054" y="1091"/>
                  </a:cubicBezTo>
                  <a:cubicBezTo>
                    <a:pt x="86506" y="1091"/>
                    <a:pt x="85943" y="1076"/>
                    <a:pt x="85396" y="1066"/>
                  </a:cubicBezTo>
                  <a:cubicBezTo>
                    <a:pt x="84536" y="865"/>
                    <a:pt x="84607" y="0"/>
                    <a:pt x="8346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4086914" y="1597022"/>
              <a:ext cx="1177275" cy="1031844"/>
            </a:xfrm>
            <a:custGeom>
              <a:rect b="b" l="l" r="r" t="t"/>
              <a:pathLst>
                <a:path extrusionOk="0" h="32961" w="41881">
                  <a:moveTo>
                    <a:pt x="31440" y="1582"/>
                  </a:moveTo>
                  <a:cubicBezTo>
                    <a:pt x="31470" y="1582"/>
                    <a:pt x="31495" y="1589"/>
                    <a:pt x="31511" y="1605"/>
                  </a:cubicBezTo>
                  <a:cubicBezTo>
                    <a:pt x="31665" y="1708"/>
                    <a:pt x="31392" y="1874"/>
                    <a:pt x="31225" y="1874"/>
                  </a:cubicBezTo>
                  <a:cubicBezTo>
                    <a:pt x="31191" y="1874"/>
                    <a:pt x="31161" y="1867"/>
                    <a:pt x="31140" y="1852"/>
                  </a:cubicBezTo>
                  <a:cubicBezTo>
                    <a:pt x="31012" y="1749"/>
                    <a:pt x="31289" y="1582"/>
                    <a:pt x="31440" y="1582"/>
                  </a:cubicBezTo>
                  <a:close/>
                  <a:moveTo>
                    <a:pt x="30431" y="11450"/>
                  </a:moveTo>
                  <a:cubicBezTo>
                    <a:pt x="30462" y="12252"/>
                    <a:pt x="29320" y="12221"/>
                    <a:pt x="28239" y="12252"/>
                  </a:cubicBezTo>
                  <a:cubicBezTo>
                    <a:pt x="28209" y="11450"/>
                    <a:pt x="29505" y="11573"/>
                    <a:pt x="30431" y="11450"/>
                  </a:cubicBezTo>
                  <a:close/>
                  <a:moveTo>
                    <a:pt x="26540" y="6105"/>
                  </a:moveTo>
                  <a:cubicBezTo>
                    <a:pt x="26872" y="6105"/>
                    <a:pt x="27047" y="6199"/>
                    <a:pt x="27128" y="6388"/>
                  </a:cubicBezTo>
                  <a:cubicBezTo>
                    <a:pt x="26820" y="8209"/>
                    <a:pt x="23857" y="8086"/>
                    <a:pt x="24197" y="10370"/>
                  </a:cubicBezTo>
                  <a:cubicBezTo>
                    <a:pt x="25030" y="10987"/>
                    <a:pt x="26048" y="11357"/>
                    <a:pt x="27128" y="11419"/>
                  </a:cubicBezTo>
                  <a:lnTo>
                    <a:pt x="27128" y="14073"/>
                  </a:lnTo>
                  <a:cubicBezTo>
                    <a:pt x="26416" y="13994"/>
                    <a:pt x="27058" y="12922"/>
                    <a:pt x="26216" y="12922"/>
                  </a:cubicBezTo>
                  <a:cubicBezTo>
                    <a:pt x="26073" y="12922"/>
                    <a:pt x="25888" y="12952"/>
                    <a:pt x="25647" y="13024"/>
                  </a:cubicBezTo>
                  <a:cubicBezTo>
                    <a:pt x="24845" y="13950"/>
                    <a:pt x="25369" y="15801"/>
                    <a:pt x="24197" y="16480"/>
                  </a:cubicBezTo>
                  <a:cubicBezTo>
                    <a:pt x="23972" y="16498"/>
                    <a:pt x="23757" y="16504"/>
                    <a:pt x="23551" y="16504"/>
                  </a:cubicBezTo>
                  <a:cubicBezTo>
                    <a:pt x="22911" y="16504"/>
                    <a:pt x="22354" y="16441"/>
                    <a:pt x="21851" y="16441"/>
                  </a:cubicBezTo>
                  <a:cubicBezTo>
                    <a:pt x="21647" y="16441"/>
                    <a:pt x="21453" y="16451"/>
                    <a:pt x="21265" y="16480"/>
                  </a:cubicBezTo>
                  <a:cubicBezTo>
                    <a:pt x="20246" y="16635"/>
                    <a:pt x="20030" y="17252"/>
                    <a:pt x="19073" y="17283"/>
                  </a:cubicBezTo>
                  <a:cubicBezTo>
                    <a:pt x="19136" y="17073"/>
                    <a:pt x="18628" y="16720"/>
                    <a:pt x="18277" y="16720"/>
                  </a:cubicBezTo>
                  <a:cubicBezTo>
                    <a:pt x="18112" y="16720"/>
                    <a:pt x="17982" y="16798"/>
                    <a:pt x="17962" y="17005"/>
                  </a:cubicBezTo>
                  <a:cubicBezTo>
                    <a:pt x="17098" y="16943"/>
                    <a:pt x="17098" y="16295"/>
                    <a:pt x="17962" y="16233"/>
                  </a:cubicBezTo>
                  <a:cubicBezTo>
                    <a:pt x="17098" y="15616"/>
                    <a:pt x="16543" y="14629"/>
                    <a:pt x="16512" y="13548"/>
                  </a:cubicBezTo>
                  <a:lnTo>
                    <a:pt x="16512" y="13548"/>
                  </a:lnTo>
                  <a:cubicBezTo>
                    <a:pt x="18098" y="13656"/>
                    <a:pt x="17764" y="16433"/>
                    <a:pt x="19814" y="16433"/>
                  </a:cubicBezTo>
                  <a:cubicBezTo>
                    <a:pt x="20117" y="16433"/>
                    <a:pt x="20473" y="16373"/>
                    <a:pt x="20894" y="16233"/>
                  </a:cubicBezTo>
                  <a:cubicBezTo>
                    <a:pt x="21728" y="15153"/>
                    <a:pt x="22283" y="13857"/>
                    <a:pt x="23086" y="12746"/>
                  </a:cubicBezTo>
                  <a:cubicBezTo>
                    <a:pt x="22931" y="12191"/>
                    <a:pt x="22684" y="11635"/>
                    <a:pt x="22345" y="11141"/>
                  </a:cubicBezTo>
                  <a:cubicBezTo>
                    <a:pt x="22561" y="8641"/>
                    <a:pt x="25184" y="7901"/>
                    <a:pt x="26388" y="6111"/>
                  </a:cubicBezTo>
                  <a:cubicBezTo>
                    <a:pt x="26442" y="6107"/>
                    <a:pt x="26492" y="6105"/>
                    <a:pt x="26540" y="6105"/>
                  </a:cubicBezTo>
                  <a:close/>
                  <a:moveTo>
                    <a:pt x="16851" y="27097"/>
                  </a:moveTo>
                  <a:lnTo>
                    <a:pt x="16851" y="27621"/>
                  </a:lnTo>
                  <a:cubicBezTo>
                    <a:pt x="16481" y="27621"/>
                    <a:pt x="16389" y="27158"/>
                    <a:pt x="16851" y="27097"/>
                  </a:cubicBezTo>
                  <a:close/>
                  <a:moveTo>
                    <a:pt x="27128" y="0"/>
                  </a:moveTo>
                  <a:cubicBezTo>
                    <a:pt x="26110" y="494"/>
                    <a:pt x="25184" y="1049"/>
                    <a:pt x="24197" y="1574"/>
                  </a:cubicBezTo>
                  <a:cubicBezTo>
                    <a:pt x="24153" y="1469"/>
                    <a:pt x="24097" y="1434"/>
                    <a:pt x="24024" y="1434"/>
                  </a:cubicBezTo>
                  <a:cubicBezTo>
                    <a:pt x="23870" y="1434"/>
                    <a:pt x="23642" y="1594"/>
                    <a:pt x="23298" y="1594"/>
                  </a:cubicBezTo>
                  <a:cubicBezTo>
                    <a:pt x="23232" y="1594"/>
                    <a:pt x="23161" y="1588"/>
                    <a:pt x="23086" y="1574"/>
                  </a:cubicBezTo>
                  <a:cubicBezTo>
                    <a:pt x="21789" y="2593"/>
                    <a:pt x="20154" y="3333"/>
                    <a:pt x="18703" y="4228"/>
                  </a:cubicBezTo>
                  <a:cubicBezTo>
                    <a:pt x="18302" y="5432"/>
                    <a:pt x="17530" y="6450"/>
                    <a:pt x="16512" y="7160"/>
                  </a:cubicBezTo>
                  <a:cubicBezTo>
                    <a:pt x="16419" y="6851"/>
                    <a:pt x="15833" y="6944"/>
                    <a:pt x="15401" y="6882"/>
                  </a:cubicBezTo>
                  <a:lnTo>
                    <a:pt x="15401" y="7962"/>
                  </a:lnTo>
                  <a:cubicBezTo>
                    <a:pt x="13086" y="8055"/>
                    <a:pt x="12839" y="9629"/>
                    <a:pt x="12099" y="10863"/>
                  </a:cubicBezTo>
                  <a:cubicBezTo>
                    <a:pt x="12839" y="11512"/>
                    <a:pt x="12932" y="12561"/>
                    <a:pt x="12839" y="13795"/>
                  </a:cubicBezTo>
                  <a:cubicBezTo>
                    <a:pt x="13179" y="14505"/>
                    <a:pt x="15154" y="14073"/>
                    <a:pt x="15771" y="14598"/>
                  </a:cubicBezTo>
                  <a:cubicBezTo>
                    <a:pt x="14969" y="15369"/>
                    <a:pt x="14290" y="15678"/>
                    <a:pt x="14290" y="16449"/>
                  </a:cubicBezTo>
                  <a:cubicBezTo>
                    <a:pt x="14368" y="16437"/>
                    <a:pt x="14438" y="16431"/>
                    <a:pt x="14500" y="16431"/>
                  </a:cubicBezTo>
                  <a:cubicBezTo>
                    <a:pt x="15050" y="16431"/>
                    <a:pt x="15003" y="16891"/>
                    <a:pt x="15031" y="17252"/>
                  </a:cubicBezTo>
                  <a:cubicBezTo>
                    <a:pt x="13734" y="17252"/>
                    <a:pt x="12901" y="17684"/>
                    <a:pt x="11728" y="17776"/>
                  </a:cubicBezTo>
                  <a:cubicBezTo>
                    <a:pt x="11389" y="18270"/>
                    <a:pt x="10710" y="18455"/>
                    <a:pt x="10988" y="19381"/>
                  </a:cubicBezTo>
                  <a:cubicBezTo>
                    <a:pt x="10773" y="19333"/>
                    <a:pt x="10594" y="19312"/>
                    <a:pt x="10443" y="19312"/>
                  </a:cubicBezTo>
                  <a:cubicBezTo>
                    <a:pt x="9225" y="19312"/>
                    <a:pt x="9912" y="20725"/>
                    <a:pt x="8674" y="20725"/>
                  </a:cubicBezTo>
                  <a:cubicBezTo>
                    <a:pt x="8599" y="20725"/>
                    <a:pt x="8517" y="20719"/>
                    <a:pt x="8426" y="20708"/>
                  </a:cubicBezTo>
                  <a:lnTo>
                    <a:pt x="8426" y="20708"/>
                  </a:lnTo>
                  <a:cubicBezTo>
                    <a:pt x="8488" y="21017"/>
                    <a:pt x="8364" y="21171"/>
                    <a:pt x="8056" y="21233"/>
                  </a:cubicBezTo>
                  <a:cubicBezTo>
                    <a:pt x="7947" y="21225"/>
                    <a:pt x="7844" y="21221"/>
                    <a:pt x="7746" y="21221"/>
                  </a:cubicBezTo>
                  <a:cubicBezTo>
                    <a:pt x="6402" y="21221"/>
                    <a:pt x="6044" y="21968"/>
                    <a:pt x="5124" y="22313"/>
                  </a:cubicBezTo>
                  <a:cubicBezTo>
                    <a:pt x="4229" y="22437"/>
                    <a:pt x="3241" y="22529"/>
                    <a:pt x="3303" y="23362"/>
                  </a:cubicBezTo>
                  <a:cubicBezTo>
                    <a:pt x="3632" y="23609"/>
                    <a:pt x="4236" y="23650"/>
                    <a:pt x="4885" y="23650"/>
                  </a:cubicBezTo>
                  <a:cubicBezTo>
                    <a:pt x="5210" y="23650"/>
                    <a:pt x="5546" y="23640"/>
                    <a:pt x="5865" y="23640"/>
                  </a:cubicBezTo>
                  <a:cubicBezTo>
                    <a:pt x="5679" y="24844"/>
                    <a:pt x="7562" y="24535"/>
                    <a:pt x="7346" y="25770"/>
                  </a:cubicBezTo>
                  <a:cubicBezTo>
                    <a:pt x="6945" y="26109"/>
                    <a:pt x="6945" y="26757"/>
                    <a:pt x="6235" y="26819"/>
                  </a:cubicBezTo>
                  <a:cubicBezTo>
                    <a:pt x="5770" y="26650"/>
                    <a:pt x="5316" y="26592"/>
                    <a:pt x="4856" y="26592"/>
                  </a:cubicBezTo>
                  <a:cubicBezTo>
                    <a:pt x="3859" y="26592"/>
                    <a:pt x="2832" y="26865"/>
                    <a:pt x="1594" y="26865"/>
                  </a:cubicBezTo>
                  <a:cubicBezTo>
                    <a:pt x="1320" y="26865"/>
                    <a:pt x="1037" y="26851"/>
                    <a:pt x="742" y="26819"/>
                  </a:cubicBezTo>
                  <a:lnTo>
                    <a:pt x="742" y="26819"/>
                  </a:lnTo>
                  <a:cubicBezTo>
                    <a:pt x="371" y="27683"/>
                    <a:pt x="1544" y="29720"/>
                    <a:pt x="1" y="29751"/>
                  </a:cubicBezTo>
                  <a:cubicBezTo>
                    <a:pt x="279" y="30522"/>
                    <a:pt x="1112" y="30893"/>
                    <a:pt x="742" y="32127"/>
                  </a:cubicBezTo>
                  <a:cubicBezTo>
                    <a:pt x="1019" y="32087"/>
                    <a:pt x="1265" y="32070"/>
                    <a:pt x="1487" y="32070"/>
                  </a:cubicBezTo>
                  <a:cubicBezTo>
                    <a:pt x="2625" y="32070"/>
                    <a:pt x="3140" y="32523"/>
                    <a:pt x="4044" y="32652"/>
                  </a:cubicBezTo>
                  <a:cubicBezTo>
                    <a:pt x="4723" y="32405"/>
                    <a:pt x="5108" y="32281"/>
                    <a:pt x="5498" y="32281"/>
                  </a:cubicBezTo>
                  <a:cubicBezTo>
                    <a:pt x="5888" y="32281"/>
                    <a:pt x="6281" y="32405"/>
                    <a:pt x="6976" y="32652"/>
                  </a:cubicBezTo>
                  <a:cubicBezTo>
                    <a:pt x="7809" y="31603"/>
                    <a:pt x="9074" y="30800"/>
                    <a:pt x="8796" y="28948"/>
                  </a:cubicBezTo>
                  <a:cubicBezTo>
                    <a:pt x="10401" y="28609"/>
                    <a:pt x="10124" y="26912"/>
                    <a:pt x="12099" y="26819"/>
                  </a:cubicBezTo>
                  <a:cubicBezTo>
                    <a:pt x="12528" y="27008"/>
                    <a:pt x="12885" y="27077"/>
                    <a:pt x="13210" y="27077"/>
                  </a:cubicBezTo>
                  <a:cubicBezTo>
                    <a:pt x="14054" y="27077"/>
                    <a:pt x="14679" y="26608"/>
                    <a:pt x="15771" y="26541"/>
                  </a:cubicBezTo>
                  <a:lnTo>
                    <a:pt x="15771" y="26541"/>
                  </a:lnTo>
                  <a:cubicBezTo>
                    <a:pt x="14722" y="27591"/>
                    <a:pt x="15247" y="29257"/>
                    <a:pt x="15771" y="30553"/>
                  </a:cubicBezTo>
                  <a:cubicBezTo>
                    <a:pt x="18086" y="30399"/>
                    <a:pt x="16635" y="29041"/>
                    <a:pt x="16851" y="27621"/>
                  </a:cubicBezTo>
                  <a:lnTo>
                    <a:pt x="16851" y="27621"/>
                  </a:lnTo>
                  <a:cubicBezTo>
                    <a:pt x="17623" y="27683"/>
                    <a:pt x="17592" y="28331"/>
                    <a:pt x="17962" y="28671"/>
                  </a:cubicBezTo>
                  <a:cubicBezTo>
                    <a:pt x="19752" y="28702"/>
                    <a:pt x="20863" y="29226"/>
                    <a:pt x="21265" y="30275"/>
                  </a:cubicBezTo>
                  <a:cubicBezTo>
                    <a:pt x="21217" y="30731"/>
                    <a:pt x="20685" y="30814"/>
                    <a:pt x="20017" y="30814"/>
                  </a:cubicBezTo>
                  <a:cubicBezTo>
                    <a:pt x="19824" y="30814"/>
                    <a:pt x="19620" y="30807"/>
                    <a:pt x="19413" y="30800"/>
                  </a:cubicBezTo>
                  <a:lnTo>
                    <a:pt x="19413" y="30800"/>
                  </a:lnTo>
                  <a:cubicBezTo>
                    <a:pt x="19351" y="31726"/>
                    <a:pt x="20709" y="31633"/>
                    <a:pt x="21265" y="32127"/>
                  </a:cubicBezTo>
                  <a:cubicBezTo>
                    <a:pt x="21080" y="30954"/>
                    <a:pt x="22252" y="30738"/>
                    <a:pt x="23086" y="30275"/>
                  </a:cubicBezTo>
                  <a:cubicBezTo>
                    <a:pt x="23302" y="29689"/>
                    <a:pt x="22376" y="29905"/>
                    <a:pt x="22345" y="29473"/>
                  </a:cubicBezTo>
                  <a:cubicBezTo>
                    <a:pt x="22484" y="29302"/>
                    <a:pt x="22618" y="29239"/>
                    <a:pt x="22749" y="29239"/>
                  </a:cubicBezTo>
                  <a:cubicBezTo>
                    <a:pt x="23116" y="29239"/>
                    <a:pt x="23455" y="29738"/>
                    <a:pt x="23801" y="29738"/>
                  </a:cubicBezTo>
                  <a:cubicBezTo>
                    <a:pt x="23931" y="29738"/>
                    <a:pt x="24062" y="29667"/>
                    <a:pt x="24197" y="29473"/>
                  </a:cubicBezTo>
                  <a:cubicBezTo>
                    <a:pt x="23209" y="28084"/>
                    <a:pt x="18641" y="27837"/>
                    <a:pt x="19814" y="25770"/>
                  </a:cubicBezTo>
                  <a:lnTo>
                    <a:pt x="19814" y="25770"/>
                  </a:lnTo>
                  <a:cubicBezTo>
                    <a:pt x="20894" y="26973"/>
                    <a:pt x="22962" y="27560"/>
                    <a:pt x="24197" y="28671"/>
                  </a:cubicBezTo>
                  <a:cubicBezTo>
                    <a:pt x="24413" y="28887"/>
                    <a:pt x="24721" y="29504"/>
                    <a:pt x="24906" y="29751"/>
                  </a:cubicBezTo>
                  <a:cubicBezTo>
                    <a:pt x="25215" y="30090"/>
                    <a:pt x="25801" y="30399"/>
                    <a:pt x="25647" y="30800"/>
                  </a:cubicBezTo>
                  <a:lnTo>
                    <a:pt x="25647" y="32405"/>
                  </a:lnTo>
                  <a:cubicBezTo>
                    <a:pt x="25967" y="32625"/>
                    <a:pt x="26545" y="32663"/>
                    <a:pt x="27180" y="32663"/>
                  </a:cubicBezTo>
                  <a:cubicBezTo>
                    <a:pt x="27527" y="32663"/>
                    <a:pt x="27891" y="32652"/>
                    <a:pt x="28239" y="32652"/>
                  </a:cubicBezTo>
                  <a:cubicBezTo>
                    <a:pt x="28826" y="31757"/>
                    <a:pt x="27561" y="30430"/>
                    <a:pt x="28579" y="29473"/>
                  </a:cubicBezTo>
                  <a:lnTo>
                    <a:pt x="29690" y="29473"/>
                  </a:lnTo>
                  <a:cubicBezTo>
                    <a:pt x="29258" y="30522"/>
                    <a:pt x="29628" y="30461"/>
                    <a:pt x="29320" y="31603"/>
                  </a:cubicBezTo>
                  <a:cubicBezTo>
                    <a:pt x="29362" y="31598"/>
                    <a:pt x="29401" y="31596"/>
                    <a:pt x="29437" y="31596"/>
                  </a:cubicBezTo>
                  <a:cubicBezTo>
                    <a:pt x="30121" y="31596"/>
                    <a:pt x="29845" y="32388"/>
                    <a:pt x="30431" y="32652"/>
                  </a:cubicBezTo>
                  <a:cubicBezTo>
                    <a:pt x="30708" y="32806"/>
                    <a:pt x="31017" y="32899"/>
                    <a:pt x="31326" y="32960"/>
                  </a:cubicBezTo>
                  <a:lnTo>
                    <a:pt x="31819" y="26294"/>
                  </a:lnTo>
                  <a:cubicBezTo>
                    <a:pt x="34751" y="25245"/>
                    <a:pt x="37621" y="23980"/>
                    <a:pt x="40368" y="22498"/>
                  </a:cubicBezTo>
                  <a:cubicBezTo>
                    <a:pt x="41880" y="20770"/>
                    <a:pt x="41788" y="19536"/>
                    <a:pt x="41788" y="19536"/>
                  </a:cubicBezTo>
                  <a:cubicBezTo>
                    <a:pt x="41788" y="19536"/>
                    <a:pt x="39319" y="19350"/>
                    <a:pt x="38084" y="18826"/>
                  </a:cubicBezTo>
                  <a:cubicBezTo>
                    <a:pt x="37440" y="18137"/>
                    <a:pt x="36571" y="17752"/>
                    <a:pt x="35674" y="17752"/>
                  </a:cubicBezTo>
                  <a:cubicBezTo>
                    <a:pt x="35326" y="17752"/>
                    <a:pt x="34973" y="17810"/>
                    <a:pt x="34628" y="17931"/>
                  </a:cubicBezTo>
                  <a:cubicBezTo>
                    <a:pt x="34813" y="16604"/>
                    <a:pt x="33949" y="15338"/>
                    <a:pt x="32005" y="15338"/>
                  </a:cubicBezTo>
                  <a:cubicBezTo>
                    <a:pt x="30060" y="15338"/>
                    <a:pt x="30492" y="12314"/>
                    <a:pt x="31819" y="11512"/>
                  </a:cubicBezTo>
                  <a:cubicBezTo>
                    <a:pt x="33147" y="10740"/>
                    <a:pt x="32869" y="10401"/>
                    <a:pt x="31819" y="9598"/>
                  </a:cubicBezTo>
                  <a:cubicBezTo>
                    <a:pt x="30770" y="8796"/>
                    <a:pt x="30338" y="5895"/>
                    <a:pt x="30338" y="5895"/>
                  </a:cubicBezTo>
                  <a:lnTo>
                    <a:pt x="32282" y="1574"/>
                  </a:lnTo>
                  <a:lnTo>
                    <a:pt x="32252" y="1574"/>
                  </a:lnTo>
                  <a:cubicBezTo>
                    <a:pt x="31758" y="926"/>
                    <a:pt x="31140" y="370"/>
                    <a:pt x="3040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4870287" y="2619090"/>
              <a:ext cx="67183" cy="34874"/>
            </a:xfrm>
            <a:custGeom>
              <a:rect b="b" l="l" r="r" t="t"/>
              <a:pathLst>
                <a:path extrusionOk="0" h="1114" w="2390">
                  <a:moveTo>
                    <a:pt x="975" y="0"/>
                  </a:moveTo>
                  <a:cubicBezTo>
                    <a:pt x="788" y="0"/>
                    <a:pt x="586" y="12"/>
                    <a:pt x="370" y="34"/>
                  </a:cubicBezTo>
                  <a:cubicBezTo>
                    <a:pt x="401" y="250"/>
                    <a:pt x="216" y="281"/>
                    <a:pt x="0" y="311"/>
                  </a:cubicBezTo>
                  <a:cubicBezTo>
                    <a:pt x="93" y="1052"/>
                    <a:pt x="1204" y="497"/>
                    <a:pt x="2160" y="1114"/>
                  </a:cubicBezTo>
                  <a:cubicBezTo>
                    <a:pt x="2390" y="273"/>
                    <a:pt x="1862" y="0"/>
                    <a:pt x="9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941874" y="3018570"/>
              <a:ext cx="59874" cy="59542"/>
            </a:xfrm>
            <a:custGeom>
              <a:rect b="b" l="l" r="r" t="t"/>
              <a:pathLst>
                <a:path extrusionOk="0" h="1902" w="2130">
                  <a:moveTo>
                    <a:pt x="959" y="0"/>
                  </a:moveTo>
                  <a:cubicBezTo>
                    <a:pt x="857" y="0"/>
                    <a:pt x="753" y="6"/>
                    <a:pt x="648" y="19"/>
                  </a:cubicBezTo>
                  <a:cubicBezTo>
                    <a:pt x="0" y="1068"/>
                    <a:pt x="185" y="235"/>
                    <a:pt x="648" y="1901"/>
                  </a:cubicBezTo>
                  <a:cubicBezTo>
                    <a:pt x="1698" y="1716"/>
                    <a:pt x="1698" y="852"/>
                    <a:pt x="2130" y="296"/>
                  </a:cubicBezTo>
                  <a:cubicBezTo>
                    <a:pt x="1759" y="99"/>
                    <a:pt x="1369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8204994" y="4103199"/>
              <a:ext cx="172652" cy="175339"/>
            </a:xfrm>
            <a:custGeom>
              <a:rect b="b" l="l" r="r" t="t"/>
              <a:pathLst>
                <a:path extrusionOk="0" h="5601" w="6142">
                  <a:moveTo>
                    <a:pt x="2011" y="0"/>
                  </a:moveTo>
                  <a:cubicBezTo>
                    <a:pt x="1934" y="0"/>
                    <a:pt x="1850" y="5"/>
                    <a:pt x="1759" y="15"/>
                  </a:cubicBezTo>
                  <a:lnTo>
                    <a:pt x="1759" y="2144"/>
                  </a:lnTo>
                  <a:cubicBezTo>
                    <a:pt x="1451" y="2916"/>
                    <a:pt x="0" y="2823"/>
                    <a:pt x="278" y="3996"/>
                  </a:cubicBezTo>
                  <a:cubicBezTo>
                    <a:pt x="528" y="3971"/>
                    <a:pt x="736" y="3959"/>
                    <a:pt x="908" y="3959"/>
                  </a:cubicBezTo>
                  <a:cubicBezTo>
                    <a:pt x="2431" y="3959"/>
                    <a:pt x="1102" y="4880"/>
                    <a:pt x="1019" y="5601"/>
                  </a:cubicBezTo>
                  <a:cubicBezTo>
                    <a:pt x="3333" y="5508"/>
                    <a:pt x="3426" y="3780"/>
                    <a:pt x="4321" y="2669"/>
                  </a:cubicBezTo>
                  <a:cubicBezTo>
                    <a:pt x="4876" y="2299"/>
                    <a:pt x="5864" y="2206"/>
                    <a:pt x="6142" y="1620"/>
                  </a:cubicBezTo>
                  <a:cubicBezTo>
                    <a:pt x="5781" y="1284"/>
                    <a:pt x="5460" y="1189"/>
                    <a:pt x="5091" y="1189"/>
                  </a:cubicBezTo>
                  <a:cubicBezTo>
                    <a:pt x="4608" y="1189"/>
                    <a:pt x="4041" y="1351"/>
                    <a:pt x="3192" y="1351"/>
                  </a:cubicBezTo>
                  <a:cubicBezTo>
                    <a:pt x="3080" y="1351"/>
                    <a:pt x="2962" y="1348"/>
                    <a:pt x="2839" y="1342"/>
                  </a:cubicBezTo>
                  <a:cubicBezTo>
                    <a:pt x="2896" y="632"/>
                    <a:pt x="2901" y="0"/>
                    <a:pt x="20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7975961" y="4245667"/>
              <a:ext cx="247284" cy="190366"/>
            </a:xfrm>
            <a:custGeom>
              <a:rect b="b" l="l" r="r" t="t"/>
              <a:pathLst>
                <a:path extrusionOk="0" h="6081" w="8797">
                  <a:moveTo>
                    <a:pt x="6975" y="0"/>
                  </a:moveTo>
                  <a:cubicBezTo>
                    <a:pt x="6636" y="556"/>
                    <a:pt x="5864" y="772"/>
                    <a:pt x="5864" y="1574"/>
                  </a:cubicBezTo>
                  <a:cubicBezTo>
                    <a:pt x="5766" y="1562"/>
                    <a:pt x="5666" y="1556"/>
                    <a:pt x="5565" y="1556"/>
                  </a:cubicBezTo>
                  <a:cubicBezTo>
                    <a:pt x="5163" y="1556"/>
                    <a:pt x="4753" y="1655"/>
                    <a:pt x="4383" y="1852"/>
                  </a:cubicBezTo>
                  <a:cubicBezTo>
                    <a:pt x="3766" y="2377"/>
                    <a:pt x="3550" y="3179"/>
                    <a:pt x="2562" y="3426"/>
                  </a:cubicBezTo>
                  <a:cubicBezTo>
                    <a:pt x="1050" y="3858"/>
                    <a:pt x="618" y="5031"/>
                    <a:pt x="1" y="6080"/>
                  </a:cubicBezTo>
                  <a:cubicBezTo>
                    <a:pt x="462" y="5914"/>
                    <a:pt x="861" y="5858"/>
                    <a:pt x="1251" y="5858"/>
                  </a:cubicBezTo>
                  <a:cubicBezTo>
                    <a:pt x="1878" y="5858"/>
                    <a:pt x="2485" y="6004"/>
                    <a:pt x="3303" y="6080"/>
                  </a:cubicBezTo>
                  <a:cubicBezTo>
                    <a:pt x="3642" y="5463"/>
                    <a:pt x="4753" y="5401"/>
                    <a:pt x="4383" y="4229"/>
                  </a:cubicBezTo>
                  <a:lnTo>
                    <a:pt x="5864" y="4229"/>
                  </a:lnTo>
                  <a:cubicBezTo>
                    <a:pt x="5988" y="2716"/>
                    <a:pt x="8735" y="3148"/>
                    <a:pt x="8796" y="1574"/>
                  </a:cubicBezTo>
                  <a:cubicBezTo>
                    <a:pt x="8673" y="710"/>
                    <a:pt x="7716" y="433"/>
                    <a:pt x="697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7628918" y="4396604"/>
              <a:ext cx="135378" cy="78513"/>
            </a:xfrm>
            <a:custGeom>
              <a:rect b="b" l="l" r="r" t="t"/>
              <a:pathLst>
                <a:path extrusionOk="0" h="2508" w="4816">
                  <a:moveTo>
                    <a:pt x="1045" y="0"/>
                  </a:moveTo>
                  <a:cubicBezTo>
                    <a:pt x="778" y="0"/>
                    <a:pt x="557" y="26"/>
                    <a:pt x="402" y="100"/>
                  </a:cubicBezTo>
                  <a:cubicBezTo>
                    <a:pt x="1" y="501"/>
                    <a:pt x="1637" y="1705"/>
                    <a:pt x="1883" y="2507"/>
                  </a:cubicBezTo>
                  <a:cubicBezTo>
                    <a:pt x="3673" y="2384"/>
                    <a:pt x="4815" y="1797"/>
                    <a:pt x="4445" y="100"/>
                  </a:cubicBezTo>
                  <a:lnTo>
                    <a:pt x="4445" y="100"/>
                  </a:lnTo>
                  <a:cubicBezTo>
                    <a:pt x="4155" y="139"/>
                    <a:pt x="3860" y="154"/>
                    <a:pt x="3566" y="154"/>
                  </a:cubicBezTo>
                  <a:cubicBezTo>
                    <a:pt x="2621" y="154"/>
                    <a:pt x="1694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713263" y="1328725"/>
            <a:ext cx="3005838" cy="1111312"/>
            <a:chOff x="713263" y="1328725"/>
            <a:chExt cx="3005838" cy="1111312"/>
          </a:xfrm>
        </p:grpSpPr>
        <p:grpSp>
          <p:nvGrpSpPr>
            <p:cNvPr id="865" name="Google Shape;865;p38"/>
            <p:cNvGrpSpPr/>
            <p:nvPr/>
          </p:nvGrpSpPr>
          <p:grpSpPr>
            <a:xfrm>
              <a:off x="1574700" y="1328725"/>
              <a:ext cx="2144400" cy="1111312"/>
              <a:chOff x="6286500" y="1536600"/>
              <a:chExt cx="2144400" cy="1111312"/>
            </a:xfrm>
          </p:grpSpPr>
          <p:sp>
            <p:nvSpPr>
              <p:cNvPr id="866" name="Google Shape;866;p38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Đam mê 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867" name="Google Shape;867;p38"/>
              <p:cNvSpPr txBox="1"/>
              <p:nvPr/>
            </p:nvSpPr>
            <p:spPr>
              <a:xfrm>
                <a:off x="6286500" y="1975612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Niềm đam mê với khám phá và du lịch</a:t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868" name="Google Shape;868;p38"/>
            <p:cNvGrpSpPr/>
            <p:nvPr/>
          </p:nvGrpSpPr>
          <p:grpSpPr>
            <a:xfrm>
              <a:off x="713263" y="1479513"/>
              <a:ext cx="675900" cy="809700"/>
              <a:chOff x="1970600" y="969525"/>
              <a:chExt cx="675900" cy="809700"/>
            </a:xfrm>
          </p:grpSpPr>
          <p:sp>
            <p:nvSpPr>
              <p:cNvPr id="869" name="Google Shape;869;p38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01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871" name="Google Shape;871;p38"/>
          <p:cNvGrpSpPr/>
          <p:nvPr/>
        </p:nvGrpSpPr>
        <p:grpSpPr>
          <a:xfrm>
            <a:off x="713263" y="2410763"/>
            <a:ext cx="3005838" cy="1111312"/>
            <a:chOff x="713263" y="2410763"/>
            <a:chExt cx="3005838" cy="1111312"/>
          </a:xfrm>
        </p:grpSpPr>
        <p:grpSp>
          <p:nvGrpSpPr>
            <p:cNvPr id="872" name="Google Shape;872;p38"/>
            <p:cNvGrpSpPr/>
            <p:nvPr/>
          </p:nvGrpSpPr>
          <p:grpSpPr>
            <a:xfrm>
              <a:off x="1574700" y="2410763"/>
              <a:ext cx="2144400" cy="1111312"/>
              <a:chOff x="6286500" y="1536600"/>
              <a:chExt cx="2144400" cy="1111312"/>
            </a:xfrm>
          </p:grpSpPr>
          <p:sp>
            <p:nvSpPr>
              <p:cNvPr id="873" name="Google Shape;873;p38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Đóng góp 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874" name="Google Shape;874;p38"/>
              <p:cNvSpPr txBox="1"/>
              <p:nvPr/>
            </p:nvSpPr>
            <p:spPr>
              <a:xfrm>
                <a:off x="6286500" y="1975612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Đem đến cho mọi người cái nhìn rõ hơn về các dịch vụ du lịch</a:t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875" name="Google Shape;875;p38"/>
            <p:cNvGrpSpPr/>
            <p:nvPr/>
          </p:nvGrpSpPr>
          <p:grpSpPr>
            <a:xfrm>
              <a:off x="713263" y="2561550"/>
              <a:ext cx="675900" cy="809700"/>
              <a:chOff x="1970600" y="969525"/>
              <a:chExt cx="675900" cy="809700"/>
            </a:xfrm>
          </p:grpSpPr>
          <p:sp>
            <p:nvSpPr>
              <p:cNvPr id="876" name="Google Shape;876;p38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02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878" name="Google Shape;878;p38"/>
          <p:cNvGrpSpPr/>
          <p:nvPr/>
        </p:nvGrpSpPr>
        <p:grpSpPr>
          <a:xfrm>
            <a:off x="713263" y="3492800"/>
            <a:ext cx="3005838" cy="1111312"/>
            <a:chOff x="713263" y="3492800"/>
            <a:chExt cx="3005838" cy="1111312"/>
          </a:xfrm>
        </p:grpSpPr>
        <p:grpSp>
          <p:nvGrpSpPr>
            <p:cNvPr id="879" name="Google Shape;879;p38"/>
            <p:cNvGrpSpPr/>
            <p:nvPr/>
          </p:nvGrpSpPr>
          <p:grpSpPr>
            <a:xfrm>
              <a:off x="1574700" y="3492800"/>
              <a:ext cx="2144400" cy="1111312"/>
              <a:chOff x="6286500" y="1536600"/>
              <a:chExt cx="2144400" cy="1111312"/>
            </a:xfrm>
          </p:grpSpPr>
          <p:sp>
            <p:nvSpPr>
              <p:cNvPr id="880" name="Google Shape;880;p38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Kiến thức 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881" name="Google Shape;881;p38"/>
              <p:cNvSpPr txBox="1"/>
              <p:nvPr/>
            </p:nvSpPr>
            <p:spPr>
              <a:xfrm>
                <a:off x="6286500" y="1975612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Marketing, quảng bá, design thu hút và kinh doanh, lập trình sản phẩm</a:t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882" name="Google Shape;882;p38"/>
            <p:cNvGrpSpPr/>
            <p:nvPr/>
          </p:nvGrpSpPr>
          <p:grpSpPr>
            <a:xfrm>
              <a:off x="713263" y="3643625"/>
              <a:ext cx="675900" cy="809700"/>
              <a:chOff x="1970600" y="969525"/>
              <a:chExt cx="675900" cy="809700"/>
            </a:xfrm>
          </p:grpSpPr>
          <p:sp>
            <p:nvSpPr>
              <p:cNvPr id="883" name="Google Shape;883;p38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03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885" name="Google Shape;885;p38"/>
          <p:cNvGrpSpPr/>
          <p:nvPr/>
        </p:nvGrpSpPr>
        <p:grpSpPr>
          <a:xfrm>
            <a:off x="4239954" y="1451303"/>
            <a:ext cx="593035" cy="929131"/>
            <a:chOff x="4352854" y="1479528"/>
            <a:chExt cx="593035" cy="929131"/>
          </a:xfrm>
        </p:grpSpPr>
        <p:cxnSp>
          <p:nvCxnSpPr>
            <p:cNvPr id="886" name="Google Shape;886;p38"/>
            <p:cNvCxnSpPr/>
            <p:nvPr/>
          </p:nvCxnSpPr>
          <p:spPr>
            <a:xfrm>
              <a:off x="4649375" y="1971258"/>
              <a:ext cx="0" cy="437400"/>
            </a:xfrm>
            <a:prstGeom prst="straightConnector1">
              <a:avLst/>
            </a:prstGeom>
            <a:noFill/>
            <a:ln cap="rnd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7" name="Google Shape;887;p38"/>
            <p:cNvGrpSpPr/>
            <p:nvPr/>
          </p:nvGrpSpPr>
          <p:grpSpPr>
            <a:xfrm>
              <a:off x="4352854" y="1479528"/>
              <a:ext cx="593035" cy="710431"/>
              <a:chOff x="1970600" y="969525"/>
              <a:chExt cx="675900" cy="809700"/>
            </a:xfrm>
          </p:grpSpPr>
          <p:sp>
            <p:nvSpPr>
              <p:cNvPr id="888" name="Google Shape;888;p38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01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890" name="Google Shape;890;p38"/>
          <p:cNvGrpSpPr/>
          <p:nvPr/>
        </p:nvGrpSpPr>
        <p:grpSpPr>
          <a:xfrm>
            <a:off x="5848629" y="1807020"/>
            <a:ext cx="593035" cy="929131"/>
            <a:chOff x="5841579" y="1919920"/>
            <a:chExt cx="593035" cy="929131"/>
          </a:xfrm>
        </p:grpSpPr>
        <p:cxnSp>
          <p:nvCxnSpPr>
            <p:cNvPr id="891" name="Google Shape;891;p38"/>
            <p:cNvCxnSpPr/>
            <p:nvPr/>
          </p:nvCxnSpPr>
          <p:spPr>
            <a:xfrm>
              <a:off x="6138100" y="2411651"/>
              <a:ext cx="0" cy="437400"/>
            </a:xfrm>
            <a:prstGeom prst="straightConnector1">
              <a:avLst/>
            </a:prstGeom>
            <a:noFill/>
            <a:ln cap="rnd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2" name="Google Shape;892;p38"/>
            <p:cNvGrpSpPr/>
            <p:nvPr/>
          </p:nvGrpSpPr>
          <p:grpSpPr>
            <a:xfrm>
              <a:off x="5841579" y="1919920"/>
              <a:ext cx="593035" cy="710431"/>
              <a:chOff x="1970600" y="969525"/>
              <a:chExt cx="675900" cy="809700"/>
            </a:xfrm>
          </p:grpSpPr>
          <p:sp>
            <p:nvSpPr>
              <p:cNvPr id="893" name="Google Shape;893;p38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02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  <p:grpSp>
        <p:nvGrpSpPr>
          <p:cNvPr id="895" name="Google Shape;895;p38"/>
          <p:cNvGrpSpPr/>
          <p:nvPr/>
        </p:nvGrpSpPr>
        <p:grpSpPr>
          <a:xfrm>
            <a:off x="7238579" y="3189429"/>
            <a:ext cx="593035" cy="929131"/>
            <a:chOff x="7238579" y="3302304"/>
            <a:chExt cx="593035" cy="929131"/>
          </a:xfrm>
        </p:grpSpPr>
        <p:cxnSp>
          <p:nvCxnSpPr>
            <p:cNvPr id="896" name="Google Shape;896;p38"/>
            <p:cNvCxnSpPr/>
            <p:nvPr/>
          </p:nvCxnSpPr>
          <p:spPr>
            <a:xfrm>
              <a:off x="7535100" y="3794035"/>
              <a:ext cx="0" cy="437400"/>
            </a:xfrm>
            <a:prstGeom prst="straightConnector1">
              <a:avLst/>
            </a:prstGeom>
            <a:noFill/>
            <a:ln cap="rnd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7" name="Google Shape;897;p38"/>
            <p:cNvGrpSpPr/>
            <p:nvPr/>
          </p:nvGrpSpPr>
          <p:grpSpPr>
            <a:xfrm>
              <a:off x="7238579" y="3302304"/>
              <a:ext cx="593035" cy="710431"/>
              <a:chOff x="1970600" y="969525"/>
              <a:chExt cx="675900" cy="809700"/>
            </a:xfrm>
          </p:grpSpPr>
          <p:sp>
            <p:nvSpPr>
              <p:cNvPr id="898" name="Google Shape;898;p38"/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dk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520000" dist="76200">
                  <a:schemeClr val="lt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fmla="val 10841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rPr>
                  <a:t>03</a:t>
                </a:r>
                <a:endParaRPr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4" name="Google Shape;904;p39"/>
          <p:cNvCxnSpPr/>
          <p:nvPr/>
        </p:nvCxnSpPr>
        <p:spPr>
          <a:xfrm>
            <a:off x="2890703" y="2434175"/>
            <a:ext cx="2935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39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NHU CẦU VÀ LỢI ÍCH 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906" name="Google Shape;906;p39"/>
          <p:cNvGrpSpPr/>
          <p:nvPr/>
        </p:nvGrpSpPr>
        <p:grpSpPr>
          <a:xfrm>
            <a:off x="1559525" y="1493650"/>
            <a:ext cx="2144400" cy="3110462"/>
            <a:chOff x="1559525" y="1493650"/>
            <a:chExt cx="2144400" cy="3110462"/>
          </a:xfrm>
        </p:grpSpPr>
        <p:grpSp>
          <p:nvGrpSpPr>
            <p:cNvPr id="907" name="Google Shape;907;p39"/>
            <p:cNvGrpSpPr/>
            <p:nvPr/>
          </p:nvGrpSpPr>
          <p:grpSpPr>
            <a:xfrm>
              <a:off x="1716510" y="1493650"/>
              <a:ext cx="1830436" cy="1828846"/>
              <a:chOff x="2524738" y="1217400"/>
              <a:chExt cx="1830436" cy="1828846"/>
            </a:xfrm>
          </p:grpSpPr>
          <p:grpSp>
            <p:nvGrpSpPr>
              <p:cNvPr id="908" name="Google Shape;908;p39"/>
              <p:cNvGrpSpPr/>
              <p:nvPr/>
            </p:nvGrpSpPr>
            <p:grpSpPr>
              <a:xfrm>
                <a:off x="2524738" y="1217400"/>
                <a:ext cx="1830436" cy="1828846"/>
                <a:chOff x="5060038" y="637798"/>
                <a:chExt cx="3370969" cy="1818300"/>
              </a:xfrm>
            </p:grpSpPr>
            <p:sp>
              <p:nvSpPr>
                <p:cNvPr id="909" name="Google Shape;909;p39"/>
                <p:cNvSpPr/>
                <p:nvPr/>
              </p:nvSpPr>
              <p:spPr>
                <a:xfrm>
                  <a:off x="5060038" y="637798"/>
                  <a:ext cx="3370800" cy="1818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2760000" dist="114300">
                    <a:schemeClr val="lt1">
                      <a:alpha val="25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39"/>
                <p:cNvSpPr/>
                <p:nvPr/>
              </p:nvSpPr>
              <p:spPr>
                <a:xfrm>
                  <a:off x="5060207" y="637798"/>
                  <a:ext cx="3370800" cy="330300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chemeClr val="dk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39"/>
              <p:cNvGrpSpPr/>
              <p:nvPr/>
            </p:nvGrpSpPr>
            <p:grpSpPr>
              <a:xfrm>
                <a:off x="3439778" y="1308429"/>
                <a:ext cx="784907" cy="155297"/>
                <a:chOff x="7189925" y="928775"/>
                <a:chExt cx="699000" cy="138300"/>
              </a:xfrm>
            </p:grpSpPr>
            <p:sp>
              <p:nvSpPr>
                <p:cNvPr id="912" name="Google Shape;912;p39"/>
                <p:cNvSpPr/>
                <p:nvPr/>
              </p:nvSpPr>
              <p:spPr>
                <a:xfrm>
                  <a:off x="7189925" y="928775"/>
                  <a:ext cx="138300" cy="138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39"/>
                <p:cNvSpPr/>
                <p:nvPr/>
              </p:nvSpPr>
              <p:spPr>
                <a:xfrm>
                  <a:off x="7470275" y="928775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39"/>
                <p:cNvSpPr/>
                <p:nvPr/>
              </p:nvSpPr>
              <p:spPr>
                <a:xfrm>
                  <a:off x="7750625" y="928775"/>
                  <a:ext cx="138300" cy="1383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5" name="Google Shape;915;p39"/>
            <p:cNvGrpSpPr/>
            <p:nvPr/>
          </p:nvGrpSpPr>
          <p:grpSpPr>
            <a:xfrm>
              <a:off x="1559525" y="3492800"/>
              <a:ext cx="2144400" cy="1111312"/>
              <a:chOff x="6286500" y="1536600"/>
              <a:chExt cx="2144400" cy="1111312"/>
            </a:xfrm>
          </p:grpSpPr>
          <p:sp>
            <p:nvSpPr>
              <p:cNvPr id="916" name="Google Shape;916;p39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Nhu cầu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917" name="Google Shape;917;p39"/>
              <p:cNvSpPr txBox="1"/>
              <p:nvPr/>
            </p:nvSpPr>
            <p:spPr>
              <a:xfrm>
                <a:off x="6286500" y="1975612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Đi du ngoạn, du lịch đó đây của nhiều người. được truy cập những dịch vụ tiện lợi, </a:t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grpSp>
        <p:nvGrpSpPr>
          <p:cNvPr id="918" name="Google Shape;918;p39"/>
          <p:cNvGrpSpPr/>
          <p:nvPr/>
        </p:nvGrpSpPr>
        <p:grpSpPr>
          <a:xfrm>
            <a:off x="5440075" y="1493650"/>
            <a:ext cx="2144400" cy="3110450"/>
            <a:chOff x="5440075" y="1493650"/>
            <a:chExt cx="2144400" cy="31104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5597060" y="1493650"/>
              <a:ext cx="1830436" cy="1828846"/>
              <a:chOff x="2524738" y="1217400"/>
              <a:chExt cx="1830436" cy="1828846"/>
            </a:xfrm>
          </p:grpSpPr>
          <p:grpSp>
            <p:nvGrpSpPr>
              <p:cNvPr id="920" name="Google Shape;920;p39"/>
              <p:cNvGrpSpPr/>
              <p:nvPr/>
            </p:nvGrpSpPr>
            <p:grpSpPr>
              <a:xfrm>
                <a:off x="2524738" y="1217400"/>
                <a:ext cx="1830436" cy="1828846"/>
                <a:chOff x="5060038" y="637798"/>
                <a:chExt cx="3370969" cy="1818300"/>
              </a:xfrm>
            </p:grpSpPr>
            <p:sp>
              <p:nvSpPr>
                <p:cNvPr id="921" name="Google Shape;921;p39"/>
                <p:cNvSpPr/>
                <p:nvPr/>
              </p:nvSpPr>
              <p:spPr>
                <a:xfrm>
                  <a:off x="5060038" y="637798"/>
                  <a:ext cx="3370800" cy="1818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bl" dir="2760000" dist="114300">
                    <a:schemeClr val="lt1">
                      <a:alpha val="25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39"/>
                <p:cNvSpPr/>
                <p:nvPr/>
              </p:nvSpPr>
              <p:spPr>
                <a:xfrm>
                  <a:off x="5060207" y="637798"/>
                  <a:ext cx="3370800" cy="330300"/>
                </a:xfrm>
                <a:prstGeom prst="round2SameRect">
                  <a:avLst>
                    <a:gd fmla="val 0" name="adj1"/>
                    <a:gd fmla="val 0" name="adj2"/>
                  </a:avLst>
                </a:prstGeom>
                <a:solidFill>
                  <a:schemeClr val="dk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3" name="Google Shape;923;p39"/>
              <p:cNvGrpSpPr/>
              <p:nvPr/>
            </p:nvGrpSpPr>
            <p:grpSpPr>
              <a:xfrm>
                <a:off x="3439778" y="1308429"/>
                <a:ext cx="784907" cy="155297"/>
                <a:chOff x="7189925" y="928775"/>
                <a:chExt cx="699000" cy="138300"/>
              </a:xfrm>
            </p:grpSpPr>
            <p:sp>
              <p:nvSpPr>
                <p:cNvPr id="924" name="Google Shape;924;p39"/>
                <p:cNvSpPr/>
                <p:nvPr/>
              </p:nvSpPr>
              <p:spPr>
                <a:xfrm>
                  <a:off x="7189925" y="928775"/>
                  <a:ext cx="138300" cy="1383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9"/>
                <p:cNvSpPr/>
                <p:nvPr/>
              </p:nvSpPr>
              <p:spPr>
                <a:xfrm>
                  <a:off x="7470275" y="928775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9"/>
                <p:cNvSpPr/>
                <p:nvPr/>
              </p:nvSpPr>
              <p:spPr>
                <a:xfrm>
                  <a:off x="7750625" y="928775"/>
                  <a:ext cx="138300" cy="138300"/>
                </a:xfrm>
                <a:prstGeom prst="ellipse">
                  <a:avLst/>
                </a:prstGeom>
                <a:solidFill>
                  <a:schemeClr val="accent3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7" name="Google Shape;927;p39"/>
            <p:cNvGrpSpPr/>
            <p:nvPr/>
          </p:nvGrpSpPr>
          <p:grpSpPr>
            <a:xfrm>
              <a:off x="5440075" y="3492788"/>
              <a:ext cx="2144400" cy="1111312"/>
              <a:chOff x="6286500" y="1536600"/>
              <a:chExt cx="2144400" cy="1111312"/>
            </a:xfrm>
          </p:grpSpPr>
          <p:sp>
            <p:nvSpPr>
              <p:cNvPr id="928" name="Google Shape;928;p39"/>
              <p:cNvSpPr txBox="1"/>
              <p:nvPr/>
            </p:nvSpPr>
            <p:spPr>
              <a:xfrm>
                <a:off x="6286500" y="1536600"/>
                <a:ext cx="21444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Lợi ích </a:t>
                </a:r>
                <a:endParaRPr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929" name="Google Shape;929;p39"/>
              <p:cNvSpPr txBox="1"/>
              <p:nvPr/>
            </p:nvSpPr>
            <p:spPr>
              <a:xfrm>
                <a:off x="6286500" y="1975612"/>
                <a:ext cx="2144400" cy="6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Giúp người dùng dễ dàng truy cập đến các dịch vụ du lịch, các nơi chốn mình muốn đến.</a:t>
                </a:r>
                <a:endParaRPr sz="13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grpSp>
        <p:nvGrpSpPr>
          <p:cNvPr id="930" name="Google Shape;930;p39"/>
          <p:cNvGrpSpPr/>
          <p:nvPr/>
        </p:nvGrpSpPr>
        <p:grpSpPr>
          <a:xfrm>
            <a:off x="2307635" y="2029361"/>
            <a:ext cx="648854" cy="1070316"/>
            <a:chOff x="7381100" y="2560975"/>
            <a:chExt cx="1479375" cy="2440300"/>
          </a:xfrm>
        </p:grpSpPr>
        <p:sp>
          <p:nvSpPr>
            <p:cNvPr id="931" name="Google Shape;931;p39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9"/>
          <p:cNvGrpSpPr/>
          <p:nvPr/>
        </p:nvGrpSpPr>
        <p:grpSpPr>
          <a:xfrm>
            <a:off x="6187647" y="2029361"/>
            <a:ext cx="649298" cy="1077636"/>
            <a:chOff x="7381100" y="2560975"/>
            <a:chExt cx="1479375" cy="2440300"/>
          </a:xfrm>
        </p:grpSpPr>
        <p:sp>
          <p:nvSpPr>
            <p:cNvPr id="934" name="Google Shape;934;p39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952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7" name="Google Shape;937;p39"/>
            <p:cNvCxnSpPr>
              <a:stCxn id="935" idx="0"/>
              <a:endCxn id="936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8" name="Google Shape;938;p39"/>
          <p:cNvGrpSpPr/>
          <p:nvPr/>
        </p:nvGrpSpPr>
        <p:grpSpPr>
          <a:xfrm>
            <a:off x="4087950" y="1950115"/>
            <a:ext cx="968100" cy="968100"/>
            <a:chOff x="811900" y="1708600"/>
            <a:chExt cx="968100" cy="968100"/>
          </a:xfrm>
        </p:grpSpPr>
        <p:sp>
          <p:nvSpPr>
            <p:cNvPr id="939" name="Google Shape;939;p39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fmla="val 22963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rotWithShape="0" algn="bl" dir="2820000" dist="57150">
                <a:schemeClr val="lt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&amp;</a:t>
              </a:r>
              <a:endParaRPr/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602879" y="2398894"/>
            <a:ext cx="910177" cy="888617"/>
            <a:chOff x="2180272" y="-464800"/>
            <a:chExt cx="1256977" cy="1227202"/>
          </a:xfrm>
        </p:grpSpPr>
        <p:sp>
          <p:nvSpPr>
            <p:cNvPr id="942" name="Google Shape;942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9"/>
          <p:cNvSpPr/>
          <p:nvPr/>
        </p:nvSpPr>
        <p:spPr>
          <a:xfrm>
            <a:off x="3737375" y="128037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9"/>
          <p:cNvGrpSpPr/>
          <p:nvPr/>
        </p:nvGrpSpPr>
        <p:grpSpPr>
          <a:xfrm rot="-840563">
            <a:off x="7086996" y="1756693"/>
            <a:ext cx="910225" cy="888664"/>
            <a:chOff x="2180272" y="-464800"/>
            <a:chExt cx="1256977" cy="1227202"/>
          </a:xfrm>
        </p:grpSpPr>
        <p:sp>
          <p:nvSpPr>
            <p:cNvPr id="946" name="Google Shape;946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5400000" dist="76200">
                <a:schemeClr val="lt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rect b="b" l="l" r="r" t="t"/>
              <a:pathLst>
                <a:path extrusionOk="0" h="2230" w="2358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39"/>
          <p:cNvSpPr/>
          <p:nvPr/>
        </p:nvSpPr>
        <p:spPr>
          <a:xfrm>
            <a:off x="8091250" y="2918222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9"/>
          <p:cNvSpPr/>
          <p:nvPr/>
        </p:nvSpPr>
        <p:spPr>
          <a:xfrm>
            <a:off x="1277475" y="1915160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/>
          <p:nvPr/>
        </p:nvSpPr>
        <p:spPr>
          <a:xfrm rot="1916723">
            <a:off x="5474898" y="3077010"/>
            <a:ext cx="273289" cy="371678"/>
          </a:xfrm>
          <a:prstGeom prst="upArrow">
            <a:avLst>
              <a:gd fmla="val 25005" name="adj1"/>
              <a:gd fmla="val 100000" name="adj2"/>
            </a:avLst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85725">
              <a:schemeClr val="lt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0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2. KẾ HOẠCH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56" name="Google Shape;956;p40"/>
          <p:cNvSpPr txBox="1"/>
          <p:nvPr>
            <p:ph idx="1" type="body"/>
          </p:nvPr>
        </p:nvSpPr>
        <p:spPr>
          <a:xfrm>
            <a:off x="713275" y="1170125"/>
            <a:ext cx="34635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Bên trái là bản kế hoạch ban đầu.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Tuy nhiên, trong quá trình thực hiện lập trình phần mềm, nhiều vấn đề phát sinh.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Montserrat"/>
                <a:ea typeface="Montserrat"/>
                <a:cs typeface="Montserrat"/>
                <a:sym typeface="Montserrat"/>
              </a:rPr>
              <a:t>⇒ Có nhiều thay đổi và sửa chữa giữa bản gốc và sản phẩm cuối cùng.</a:t>
            </a:r>
            <a:endParaRPr b="1"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7" name="Google Shape;957;p40"/>
          <p:cNvPicPr preferRelativeResize="0"/>
          <p:nvPr/>
        </p:nvPicPr>
        <p:blipFill rotWithShape="1">
          <a:blip r:embed="rId3">
            <a:alphaModFix/>
          </a:blip>
          <a:srcRect b="49507" l="0" r="0" t="0"/>
          <a:stretch/>
        </p:blipFill>
        <p:spPr>
          <a:xfrm>
            <a:off x="4888125" y="465100"/>
            <a:ext cx="3203500" cy="421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40"/>
          <p:cNvPicPr preferRelativeResize="0"/>
          <p:nvPr/>
        </p:nvPicPr>
        <p:blipFill rotWithShape="1">
          <a:blip r:embed="rId3">
            <a:alphaModFix/>
          </a:blip>
          <a:srcRect b="0" l="0" r="2959" t="49904"/>
          <a:stretch/>
        </p:blipFill>
        <p:spPr>
          <a:xfrm>
            <a:off x="4888125" y="465100"/>
            <a:ext cx="3203500" cy="42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3" name="Google Shape;963;p41"/>
          <p:cNvCxnSpPr/>
          <p:nvPr/>
        </p:nvCxnSpPr>
        <p:spPr>
          <a:xfrm>
            <a:off x="4600575" y="1669338"/>
            <a:ext cx="0" cy="847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1"/>
          <p:cNvCxnSpPr/>
          <p:nvPr/>
        </p:nvCxnSpPr>
        <p:spPr>
          <a:xfrm>
            <a:off x="4600575" y="2559138"/>
            <a:ext cx="0" cy="847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1"/>
          <p:cNvCxnSpPr/>
          <p:nvPr/>
        </p:nvCxnSpPr>
        <p:spPr>
          <a:xfrm>
            <a:off x="4600575" y="3448938"/>
            <a:ext cx="0" cy="847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4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QUI TRÌNH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1"/>
          <p:cNvGrpSpPr/>
          <p:nvPr/>
        </p:nvGrpSpPr>
        <p:grpSpPr>
          <a:xfrm>
            <a:off x="3584466" y="1361974"/>
            <a:ext cx="1974932" cy="572728"/>
            <a:chOff x="4580204" y="1531125"/>
            <a:chExt cx="1442188" cy="699900"/>
          </a:xfrm>
        </p:grpSpPr>
        <p:sp>
          <p:nvSpPr>
            <p:cNvPr id="968" name="Google Shape;968;p4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Step 1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3584466" y="2251774"/>
            <a:ext cx="1974932" cy="572728"/>
            <a:chOff x="4580204" y="1531125"/>
            <a:chExt cx="1442188" cy="699900"/>
          </a:xfrm>
        </p:grpSpPr>
        <p:sp>
          <p:nvSpPr>
            <p:cNvPr id="971" name="Google Shape;971;p4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Step 2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973" name="Google Shape;973;p41"/>
          <p:cNvGrpSpPr/>
          <p:nvPr/>
        </p:nvGrpSpPr>
        <p:grpSpPr>
          <a:xfrm>
            <a:off x="3584466" y="3141574"/>
            <a:ext cx="1974932" cy="572728"/>
            <a:chOff x="4580204" y="1531125"/>
            <a:chExt cx="1442188" cy="699900"/>
          </a:xfrm>
        </p:grpSpPr>
        <p:sp>
          <p:nvSpPr>
            <p:cNvPr id="974" name="Google Shape;974;p4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Step 3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976" name="Google Shape;976;p41"/>
          <p:cNvGrpSpPr/>
          <p:nvPr/>
        </p:nvGrpSpPr>
        <p:grpSpPr>
          <a:xfrm>
            <a:off x="3584466" y="4031374"/>
            <a:ext cx="1974932" cy="572728"/>
            <a:chOff x="4580204" y="1531125"/>
            <a:chExt cx="1442188" cy="699900"/>
          </a:xfrm>
        </p:grpSpPr>
        <p:sp>
          <p:nvSpPr>
            <p:cNvPr id="977" name="Google Shape;977;p41"/>
            <p:cNvSpPr/>
            <p:nvPr/>
          </p:nvSpPr>
          <p:spPr>
            <a:xfrm>
              <a:off x="4580204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66675">
                <a:schemeClr val="lt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4580291" y="1531125"/>
              <a:ext cx="1442100" cy="699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Step 4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979" name="Google Shape;979;p41"/>
          <p:cNvGrpSpPr/>
          <p:nvPr/>
        </p:nvGrpSpPr>
        <p:grpSpPr>
          <a:xfrm>
            <a:off x="712961" y="1374887"/>
            <a:ext cx="1900796" cy="1316212"/>
            <a:chOff x="6286500" y="1536600"/>
            <a:chExt cx="2144400" cy="1316212"/>
          </a:xfrm>
        </p:grpSpPr>
        <p:sp>
          <p:nvSpPr>
            <p:cNvPr id="980" name="Google Shape;980;p41"/>
            <p:cNvSpPr txBox="1"/>
            <p:nvPr/>
          </p:nvSpPr>
          <p:spPr>
            <a:xfrm>
              <a:off x="6286500" y="15366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HTML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81" name="Google Shape;981;p41"/>
            <p:cNvSpPr txBox="1"/>
            <p:nvPr/>
          </p:nvSpPr>
          <p:spPr>
            <a:xfrm>
              <a:off x="6286500" y="1975612"/>
              <a:ext cx="21444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Xây dựng bố cục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12961" y="3287892"/>
            <a:ext cx="1900796" cy="1316212"/>
            <a:chOff x="6286500" y="1536600"/>
            <a:chExt cx="2144400" cy="1316212"/>
          </a:xfrm>
        </p:grpSpPr>
        <p:sp>
          <p:nvSpPr>
            <p:cNvPr id="983" name="Google Shape;983;p41"/>
            <p:cNvSpPr txBox="1"/>
            <p:nvPr/>
          </p:nvSpPr>
          <p:spPr>
            <a:xfrm>
              <a:off x="6286500" y="15366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Hình ảnh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84" name="Google Shape;984;p41"/>
            <p:cNvSpPr txBox="1"/>
            <p:nvPr/>
          </p:nvSpPr>
          <p:spPr>
            <a:xfrm>
              <a:off x="6286500" y="1975612"/>
              <a:ext cx="21444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Thêm hình phù hợp với nội dung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985" name="Google Shape;985;p41"/>
          <p:cNvGrpSpPr/>
          <p:nvPr/>
        </p:nvGrpSpPr>
        <p:grpSpPr>
          <a:xfrm>
            <a:off x="6529557" y="1360775"/>
            <a:ext cx="1900796" cy="1316212"/>
            <a:chOff x="6286500" y="1536600"/>
            <a:chExt cx="2144400" cy="1316212"/>
          </a:xfrm>
        </p:grpSpPr>
        <p:sp>
          <p:nvSpPr>
            <p:cNvPr id="986" name="Google Shape;986;p41"/>
            <p:cNvSpPr txBox="1"/>
            <p:nvPr/>
          </p:nvSpPr>
          <p:spPr>
            <a:xfrm>
              <a:off x="6286500" y="15366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Ưu tiên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87" name="Google Shape;987;p41"/>
            <p:cNvSpPr txBox="1"/>
            <p:nvPr/>
          </p:nvSpPr>
          <p:spPr>
            <a:xfrm>
              <a:off x="6286500" y="1975612"/>
              <a:ext cx="21444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Độ dài, căn chỉnh vị trí, màu sắc chủ đạo,...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6529557" y="3287892"/>
            <a:ext cx="1900796" cy="1316212"/>
            <a:chOff x="6286500" y="1536600"/>
            <a:chExt cx="2144400" cy="1316212"/>
          </a:xfrm>
        </p:grpSpPr>
        <p:sp>
          <p:nvSpPr>
            <p:cNvPr id="989" name="Google Shape;989;p41"/>
            <p:cNvSpPr txBox="1"/>
            <p:nvPr/>
          </p:nvSpPr>
          <p:spPr>
            <a:xfrm>
              <a:off x="6286500" y="1536600"/>
              <a:ext cx="2144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Tương tác</a:t>
              </a: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990" name="Google Shape;990;p41"/>
            <p:cNvSpPr txBox="1"/>
            <p:nvPr/>
          </p:nvSpPr>
          <p:spPr>
            <a:xfrm>
              <a:off x="6286500" y="1975612"/>
              <a:ext cx="21444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Người dùng có thể tương tác với phần mềm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991" name="Google Shape;991;p41"/>
          <p:cNvCxnSpPr>
            <a:stCxn id="980" idx="3"/>
            <a:endCxn id="969" idx="1"/>
          </p:cNvCxnSpPr>
          <p:nvPr/>
        </p:nvCxnSpPr>
        <p:spPr>
          <a:xfrm flipH="1" rot="10800000">
            <a:off x="2613757" y="1648337"/>
            <a:ext cx="970800" cy="3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1"/>
          <p:cNvCxnSpPr>
            <a:stCxn id="972" idx="3"/>
            <a:endCxn id="986" idx="1"/>
          </p:cNvCxnSpPr>
          <p:nvPr/>
        </p:nvCxnSpPr>
        <p:spPr>
          <a:xfrm flipH="1" rot="10800000">
            <a:off x="5559398" y="1637838"/>
            <a:ext cx="970200" cy="900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1"/>
          <p:cNvCxnSpPr>
            <a:stCxn id="975" idx="1"/>
            <a:endCxn id="983" idx="3"/>
          </p:cNvCxnSpPr>
          <p:nvPr/>
        </p:nvCxnSpPr>
        <p:spPr>
          <a:xfrm flipH="1">
            <a:off x="2613786" y="3427938"/>
            <a:ext cx="970800" cy="137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41"/>
          <p:cNvCxnSpPr>
            <a:stCxn id="978" idx="3"/>
            <a:endCxn id="989" idx="1"/>
          </p:cNvCxnSpPr>
          <p:nvPr/>
        </p:nvCxnSpPr>
        <p:spPr>
          <a:xfrm flipH="1" rot="10800000">
            <a:off x="5559398" y="3565038"/>
            <a:ext cx="970200" cy="752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5" name="Google Shape;995;p41"/>
          <p:cNvGrpSpPr/>
          <p:nvPr/>
        </p:nvGrpSpPr>
        <p:grpSpPr>
          <a:xfrm>
            <a:off x="3203110" y="2010820"/>
            <a:ext cx="525783" cy="629866"/>
            <a:chOff x="1970600" y="969525"/>
            <a:chExt cx="675900" cy="809700"/>
          </a:xfrm>
        </p:grpSpPr>
        <p:sp>
          <p:nvSpPr>
            <p:cNvPr id="996" name="Google Shape;996;p41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20000" dist="76200">
                <a:schemeClr val="lt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?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998" name="Google Shape;998;p41"/>
          <p:cNvGrpSpPr/>
          <p:nvPr/>
        </p:nvGrpSpPr>
        <p:grpSpPr>
          <a:xfrm>
            <a:off x="5298635" y="2969833"/>
            <a:ext cx="525783" cy="629866"/>
            <a:chOff x="1970600" y="969525"/>
            <a:chExt cx="675900" cy="809700"/>
          </a:xfrm>
        </p:grpSpPr>
        <p:sp>
          <p:nvSpPr>
            <p:cNvPr id="999" name="Google Shape;999;p41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20000" dist="76200">
                <a:schemeClr val="lt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fmla="val 10841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: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001" name="Google Shape;1001;p41"/>
          <p:cNvSpPr/>
          <p:nvPr/>
        </p:nvSpPr>
        <p:spPr>
          <a:xfrm>
            <a:off x="2613738" y="2857685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1"/>
          <p:cNvSpPr/>
          <p:nvPr/>
        </p:nvSpPr>
        <p:spPr>
          <a:xfrm>
            <a:off x="6120338" y="1097135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1"/>
          <p:cNvSpPr/>
          <p:nvPr/>
        </p:nvSpPr>
        <p:spPr>
          <a:xfrm>
            <a:off x="6197963" y="4340460"/>
            <a:ext cx="235579" cy="263646"/>
          </a:xfrm>
          <a:custGeom>
            <a:rect b="b" l="l" r="r" t="t"/>
            <a:pathLst>
              <a:path extrusionOk="0" h="4332" w="3871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use &amp; Keyboard Efficient Use Workshop Infographics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