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2" r:id="rId5"/>
    <p:sldId id="298" r:id="rId6"/>
    <p:sldId id="299" r:id="rId7"/>
    <p:sldId id="300" r:id="rId8"/>
    <p:sldId id="301" r:id="rId9"/>
    <p:sldId id="302" r:id="rId10"/>
    <p:sldId id="303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5" r:id="rId20"/>
    <p:sldId id="316" r:id="rId21"/>
    <p:sldId id="314" r:id="rId22"/>
    <p:sldId id="317" r:id="rId23"/>
    <p:sldId id="296" r:id="rId24"/>
    <p:sldId id="297" r:id="rId2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5D2D9-8838-443A-A731-2B2F6C94F199}" v="15" dt="2024-12-15T12:37:40.264"/>
    <p1510:client id="{4A2A14C5-95B9-F7EE-5D8F-376847914B20}" v="508" dt="2024-12-16T13:17:50.943"/>
    <p1510:client id="{E57AB217-2171-368B-3110-EF3128E2B4E4}" v="635" dt="2024-12-16T13:50:58.909"/>
  </p1510:revLst>
</p1510:revInfo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ua Said HSLU I" userId="978c8f68-06d8-4039-b8e1-39752a18f844" providerId="ADAL" clId="{1865D2D9-8838-443A-A731-2B2F6C94F199}"/>
    <pc:docChg chg="undo custSel addSld modSld">
      <pc:chgData name="Aroua Said HSLU I" userId="978c8f68-06d8-4039-b8e1-39752a18f844" providerId="ADAL" clId="{1865D2D9-8838-443A-A731-2B2F6C94F199}" dt="2024-12-15T12:42:05.204" v="993" actId="20577"/>
      <pc:docMkLst>
        <pc:docMk/>
      </pc:docMkLst>
      <pc:sldChg chg="modSp mod">
        <pc:chgData name="Aroua Said HSLU I" userId="978c8f68-06d8-4039-b8e1-39752a18f844" providerId="ADAL" clId="{1865D2D9-8838-443A-A731-2B2F6C94F199}" dt="2024-12-15T10:24:57.753" v="275" actId="20577"/>
        <pc:sldMkLst>
          <pc:docMk/>
          <pc:sldMk cId="47958875" sldId="298"/>
        </pc:sldMkLst>
        <pc:spChg chg="mod">
          <ac:chgData name="Aroua Said HSLU I" userId="978c8f68-06d8-4039-b8e1-39752a18f844" providerId="ADAL" clId="{1865D2D9-8838-443A-A731-2B2F6C94F199}" dt="2024-12-15T10:24:57.753" v="275" actId="20577"/>
          <ac:spMkLst>
            <pc:docMk/>
            <pc:sldMk cId="47958875" sldId="298"/>
            <ac:spMk id="5" creationId="{B8A7CBA6-610F-46E0-8530-18EAE014FB80}"/>
          </ac:spMkLst>
        </pc:spChg>
      </pc:sldChg>
      <pc:sldChg chg="addSp delSp modSp add mod">
        <pc:chgData name="Aroua Said HSLU I" userId="978c8f68-06d8-4039-b8e1-39752a18f844" providerId="ADAL" clId="{1865D2D9-8838-443A-A731-2B2F6C94F199}" dt="2024-12-15T10:36:32.086" v="343" actId="20577"/>
        <pc:sldMkLst>
          <pc:docMk/>
          <pc:sldMk cId="3884500958" sldId="299"/>
        </pc:sldMkLst>
        <pc:spChg chg="mod">
          <ac:chgData name="Aroua Said HSLU I" userId="978c8f68-06d8-4039-b8e1-39752a18f844" providerId="ADAL" clId="{1865D2D9-8838-443A-A731-2B2F6C94F199}" dt="2024-12-15T10:10:02.524" v="9" actId="20577"/>
          <ac:spMkLst>
            <pc:docMk/>
            <pc:sldMk cId="3884500958" sldId="299"/>
            <ac:spMk id="2" creationId="{36433100-48EA-E065-2260-D75B6A065E30}"/>
          </ac:spMkLst>
        </pc:spChg>
        <pc:spChg chg="add mod">
          <ac:chgData name="Aroua Said HSLU I" userId="978c8f68-06d8-4039-b8e1-39752a18f844" providerId="ADAL" clId="{1865D2D9-8838-443A-A731-2B2F6C94F199}" dt="2024-12-15T10:36:20.228" v="335" actId="1076"/>
          <ac:spMkLst>
            <pc:docMk/>
            <pc:sldMk cId="3884500958" sldId="299"/>
            <ac:spMk id="3" creationId="{EE25FEF0-D0BE-8907-7219-EC56A1E60ED7}"/>
          </ac:spMkLst>
        </pc:spChg>
        <pc:spChg chg="mod">
          <ac:chgData name="Aroua Said HSLU I" userId="978c8f68-06d8-4039-b8e1-39752a18f844" providerId="ADAL" clId="{1865D2D9-8838-443A-A731-2B2F6C94F199}" dt="2024-12-15T10:36:32.086" v="343" actId="20577"/>
          <ac:spMkLst>
            <pc:docMk/>
            <pc:sldMk cId="3884500958" sldId="299"/>
            <ac:spMk id="5" creationId="{7590F24E-5F3B-F147-6375-E7A2EB6AEB30}"/>
          </ac:spMkLst>
        </pc:spChg>
        <pc:spChg chg="add del">
          <ac:chgData name="Aroua Said HSLU I" userId="978c8f68-06d8-4039-b8e1-39752a18f844" providerId="ADAL" clId="{1865D2D9-8838-443A-A731-2B2F6C94F199}" dt="2024-12-15T10:12:25.167" v="70" actId="478"/>
          <ac:spMkLst>
            <pc:docMk/>
            <pc:sldMk cId="3884500958" sldId="299"/>
            <ac:spMk id="6" creationId="{980186E7-2AD7-EC73-3372-CDE7D5F82D0A}"/>
          </ac:spMkLst>
        </pc:spChg>
        <pc:spChg chg="add mod">
          <ac:chgData name="Aroua Said HSLU I" userId="978c8f68-06d8-4039-b8e1-39752a18f844" providerId="ADAL" clId="{1865D2D9-8838-443A-A731-2B2F6C94F199}" dt="2024-12-15T10:36:20.228" v="335" actId="1076"/>
          <ac:spMkLst>
            <pc:docMk/>
            <pc:sldMk cId="3884500958" sldId="299"/>
            <ac:spMk id="7" creationId="{6C671BEF-5D37-2A34-D98F-C60F7B17FD27}"/>
          </ac:spMkLst>
        </pc:spChg>
        <pc:spChg chg="add mod">
          <ac:chgData name="Aroua Said HSLU I" userId="978c8f68-06d8-4039-b8e1-39752a18f844" providerId="ADAL" clId="{1865D2D9-8838-443A-A731-2B2F6C94F199}" dt="2024-12-15T10:36:20.228" v="335" actId="1076"/>
          <ac:spMkLst>
            <pc:docMk/>
            <pc:sldMk cId="3884500958" sldId="299"/>
            <ac:spMk id="10" creationId="{585C1E88-03C1-94B9-8562-41C10511386C}"/>
          </ac:spMkLst>
        </pc:spChg>
        <pc:spChg chg="add mod">
          <ac:chgData name="Aroua Said HSLU I" userId="978c8f68-06d8-4039-b8e1-39752a18f844" providerId="ADAL" clId="{1865D2D9-8838-443A-A731-2B2F6C94F199}" dt="2024-12-15T10:36:20.228" v="335" actId="1076"/>
          <ac:spMkLst>
            <pc:docMk/>
            <pc:sldMk cId="3884500958" sldId="299"/>
            <ac:spMk id="11" creationId="{0EBC1F0A-5C11-4397-54C5-0B280C34E733}"/>
          </ac:spMkLst>
        </pc:spChg>
        <pc:cxnChg chg="add mod">
          <ac:chgData name="Aroua Said HSLU I" userId="978c8f68-06d8-4039-b8e1-39752a18f844" providerId="ADAL" clId="{1865D2D9-8838-443A-A731-2B2F6C94F199}" dt="2024-12-15T10:36:20.228" v="335" actId="1076"/>
          <ac:cxnSpMkLst>
            <pc:docMk/>
            <pc:sldMk cId="3884500958" sldId="299"/>
            <ac:cxnSpMk id="9" creationId="{694F38F5-0609-6B31-B75D-070F7BF30393}"/>
          </ac:cxnSpMkLst>
        </pc:cxnChg>
      </pc:sldChg>
      <pc:sldChg chg="addSp delSp modSp add mod modClrScheme chgLayout">
        <pc:chgData name="Aroua Said HSLU I" userId="978c8f68-06d8-4039-b8e1-39752a18f844" providerId="ADAL" clId="{1865D2D9-8838-443A-A731-2B2F6C94F199}" dt="2024-12-15T10:21:49.100" v="246" actId="20577"/>
        <pc:sldMkLst>
          <pc:docMk/>
          <pc:sldMk cId="3004673416" sldId="300"/>
        </pc:sldMkLst>
        <pc:spChg chg="mod">
          <ac:chgData name="Aroua Said HSLU I" userId="978c8f68-06d8-4039-b8e1-39752a18f844" providerId="ADAL" clId="{1865D2D9-8838-443A-A731-2B2F6C94F199}" dt="2024-12-15T10:21:49.100" v="246" actId="20577"/>
          <ac:spMkLst>
            <pc:docMk/>
            <pc:sldMk cId="3004673416" sldId="300"/>
            <ac:spMk id="2" creationId="{CABEC215-482B-E051-E478-0D2F068504AE}"/>
          </ac:spMkLst>
        </pc:spChg>
        <pc:spChg chg="del">
          <ac:chgData name="Aroua Said HSLU I" userId="978c8f68-06d8-4039-b8e1-39752a18f844" providerId="ADAL" clId="{1865D2D9-8838-443A-A731-2B2F6C94F199}" dt="2024-12-15T10:18:56.927" v="185" actId="478"/>
          <ac:spMkLst>
            <pc:docMk/>
            <pc:sldMk cId="3004673416" sldId="300"/>
            <ac:spMk id="3" creationId="{DC46DFA5-FF8D-B742-6D80-51DEA57B413D}"/>
          </ac:spMkLst>
        </pc:spChg>
        <pc:spChg chg="mod">
          <ac:chgData name="Aroua Said HSLU I" userId="978c8f68-06d8-4039-b8e1-39752a18f844" providerId="ADAL" clId="{1865D2D9-8838-443A-A731-2B2F6C94F199}" dt="2024-12-15T10:21:10.436" v="230" actId="26606"/>
          <ac:spMkLst>
            <pc:docMk/>
            <pc:sldMk cId="3004673416" sldId="300"/>
            <ac:spMk id="4" creationId="{19731EA5-AF29-D629-3769-3E76A586489D}"/>
          </ac:spMkLst>
        </pc:spChg>
        <pc:spChg chg="add del mod">
          <ac:chgData name="Aroua Said HSLU I" userId="978c8f68-06d8-4039-b8e1-39752a18f844" providerId="ADAL" clId="{1865D2D9-8838-443A-A731-2B2F6C94F199}" dt="2024-12-15T10:21:10.436" v="230" actId="26606"/>
          <ac:spMkLst>
            <pc:docMk/>
            <pc:sldMk cId="3004673416" sldId="300"/>
            <ac:spMk id="5" creationId="{2836433B-D435-3CFC-90B5-8609B58E8FA1}"/>
          </ac:spMkLst>
        </pc:spChg>
        <pc:spChg chg="del">
          <ac:chgData name="Aroua Said HSLU I" userId="978c8f68-06d8-4039-b8e1-39752a18f844" providerId="ADAL" clId="{1865D2D9-8838-443A-A731-2B2F6C94F199}" dt="2024-12-15T10:18:56.927" v="185" actId="478"/>
          <ac:spMkLst>
            <pc:docMk/>
            <pc:sldMk cId="3004673416" sldId="300"/>
            <ac:spMk id="7" creationId="{DA242BCC-C001-351C-A78B-68D164E59DAD}"/>
          </ac:spMkLst>
        </pc:spChg>
        <pc:spChg chg="del">
          <ac:chgData name="Aroua Said HSLU I" userId="978c8f68-06d8-4039-b8e1-39752a18f844" providerId="ADAL" clId="{1865D2D9-8838-443A-A731-2B2F6C94F199}" dt="2024-12-15T10:18:56.927" v="185" actId="478"/>
          <ac:spMkLst>
            <pc:docMk/>
            <pc:sldMk cId="3004673416" sldId="300"/>
            <ac:spMk id="10" creationId="{9A91E05D-B171-9FCB-4A6C-791A0EA3A199}"/>
          </ac:spMkLst>
        </pc:spChg>
        <pc:spChg chg="del">
          <ac:chgData name="Aroua Said HSLU I" userId="978c8f68-06d8-4039-b8e1-39752a18f844" providerId="ADAL" clId="{1865D2D9-8838-443A-A731-2B2F6C94F199}" dt="2024-12-15T10:18:56.927" v="185" actId="478"/>
          <ac:spMkLst>
            <pc:docMk/>
            <pc:sldMk cId="3004673416" sldId="300"/>
            <ac:spMk id="11" creationId="{3BE1DFB6-38B3-57BA-A64B-D69B3D99A8E8}"/>
          </ac:spMkLst>
        </pc:spChg>
        <pc:graphicFrameChg chg="add del mod">
          <ac:chgData name="Aroua Said HSLU I" userId="978c8f68-06d8-4039-b8e1-39752a18f844" providerId="ADAL" clId="{1865D2D9-8838-443A-A731-2B2F6C94F199}" dt="2024-12-15T10:20:09.504" v="188" actId="26606"/>
          <ac:graphicFrameMkLst>
            <pc:docMk/>
            <pc:sldMk cId="3004673416" sldId="300"/>
            <ac:graphicFrameMk id="8" creationId="{A5698545-625C-81D7-BEA2-3D9100EB9C40}"/>
          </ac:graphicFrameMkLst>
        </pc:graphicFrameChg>
        <pc:graphicFrameChg chg="add mod">
          <ac:chgData name="Aroua Said HSLU I" userId="978c8f68-06d8-4039-b8e1-39752a18f844" providerId="ADAL" clId="{1865D2D9-8838-443A-A731-2B2F6C94F199}" dt="2024-12-15T10:21:27.399" v="231" actId="12100"/>
          <ac:graphicFrameMkLst>
            <pc:docMk/>
            <pc:sldMk cId="3004673416" sldId="300"/>
            <ac:graphicFrameMk id="12" creationId="{30F14E67-0218-3996-50A6-FCC4D7295FC8}"/>
          </ac:graphicFrameMkLst>
        </pc:graphicFrameChg>
        <pc:cxnChg chg="del mod">
          <ac:chgData name="Aroua Said HSLU I" userId="978c8f68-06d8-4039-b8e1-39752a18f844" providerId="ADAL" clId="{1865D2D9-8838-443A-A731-2B2F6C94F199}" dt="2024-12-15T10:18:56.927" v="185" actId="478"/>
          <ac:cxnSpMkLst>
            <pc:docMk/>
            <pc:sldMk cId="3004673416" sldId="300"/>
            <ac:cxnSpMk id="9" creationId="{D8F9808F-F378-D925-C88F-FFC545E01B7D}"/>
          </ac:cxnSpMkLst>
        </pc:cxnChg>
      </pc:sldChg>
      <pc:sldChg chg="add">
        <pc:chgData name="Aroua Said HSLU I" userId="978c8f68-06d8-4039-b8e1-39752a18f844" providerId="ADAL" clId="{1865D2D9-8838-443A-A731-2B2F6C94F199}" dt="2024-12-15T10:34:13.430" v="276"/>
        <pc:sldMkLst>
          <pc:docMk/>
          <pc:sldMk cId="3774021219" sldId="301"/>
        </pc:sldMkLst>
      </pc:sldChg>
      <pc:sldChg chg="addSp delSp modSp add mod">
        <pc:chgData name="Aroua Said HSLU I" userId="978c8f68-06d8-4039-b8e1-39752a18f844" providerId="ADAL" clId="{1865D2D9-8838-443A-A731-2B2F6C94F199}" dt="2024-12-15T12:27:36.261" v="581" actId="20577"/>
        <pc:sldMkLst>
          <pc:docMk/>
          <pc:sldMk cId="4050386459" sldId="302"/>
        </pc:sldMkLst>
        <pc:spChg chg="mod">
          <ac:chgData name="Aroua Said HSLU I" userId="978c8f68-06d8-4039-b8e1-39752a18f844" providerId="ADAL" clId="{1865D2D9-8838-443A-A731-2B2F6C94F199}" dt="2024-12-15T10:44:46.944" v="549" actId="20577"/>
          <ac:spMkLst>
            <pc:docMk/>
            <pc:sldMk cId="4050386459" sldId="302"/>
            <ac:spMk id="2" creationId="{265A945D-ADA5-933A-8653-42E575A8DBEB}"/>
          </ac:spMkLst>
        </pc:spChg>
        <pc:spChg chg="add mod">
          <ac:chgData name="Aroua Said HSLU I" userId="978c8f68-06d8-4039-b8e1-39752a18f844" providerId="ADAL" clId="{1865D2D9-8838-443A-A731-2B2F6C94F199}" dt="2024-12-15T12:27:36.261" v="581" actId="20577"/>
          <ac:spMkLst>
            <pc:docMk/>
            <pc:sldMk cId="4050386459" sldId="302"/>
            <ac:spMk id="3" creationId="{F8F490D9-7DD1-AFDB-C2F6-13DD304E88EC}"/>
          </ac:spMkLst>
        </pc:spChg>
        <pc:graphicFrameChg chg="del">
          <ac:chgData name="Aroua Said HSLU I" userId="978c8f68-06d8-4039-b8e1-39752a18f844" providerId="ADAL" clId="{1865D2D9-8838-443A-A731-2B2F6C94F199}" dt="2024-12-15T10:37:07.660" v="359" actId="478"/>
          <ac:graphicFrameMkLst>
            <pc:docMk/>
            <pc:sldMk cId="4050386459" sldId="302"/>
            <ac:graphicFrameMk id="12" creationId="{71707B9A-3C1D-636B-A777-209059A27180}"/>
          </ac:graphicFrameMkLst>
        </pc:graphicFrameChg>
      </pc:sldChg>
      <pc:sldChg chg="addSp delSp modSp add mod modClrScheme chgLayout">
        <pc:chgData name="Aroua Said HSLU I" userId="978c8f68-06d8-4039-b8e1-39752a18f844" providerId="ADAL" clId="{1865D2D9-8838-443A-A731-2B2F6C94F199}" dt="2024-12-15T12:42:05.204" v="993" actId="20577"/>
        <pc:sldMkLst>
          <pc:docMk/>
          <pc:sldMk cId="2827517316" sldId="303"/>
        </pc:sldMkLst>
        <pc:spChg chg="mod ord">
          <ac:chgData name="Aroua Said HSLU I" userId="978c8f68-06d8-4039-b8e1-39752a18f844" providerId="ADAL" clId="{1865D2D9-8838-443A-A731-2B2F6C94F199}" dt="2024-12-15T12:34:20.263" v="613" actId="20577"/>
          <ac:spMkLst>
            <pc:docMk/>
            <pc:sldMk cId="2827517316" sldId="303"/>
            <ac:spMk id="2" creationId="{45C179FC-320F-1251-7823-894645D4D2C7}"/>
          </ac:spMkLst>
        </pc:spChg>
        <pc:spChg chg="del mod">
          <ac:chgData name="Aroua Said HSLU I" userId="978c8f68-06d8-4039-b8e1-39752a18f844" providerId="ADAL" clId="{1865D2D9-8838-443A-A731-2B2F6C94F199}" dt="2024-12-15T12:34:24.226" v="614" actId="478"/>
          <ac:spMkLst>
            <pc:docMk/>
            <pc:sldMk cId="2827517316" sldId="303"/>
            <ac:spMk id="3" creationId="{A84F770C-DA8B-AA6F-AD3D-A6F7F7776471}"/>
          </ac:spMkLst>
        </pc:spChg>
        <pc:spChg chg="mod">
          <ac:chgData name="Aroua Said HSLU I" userId="978c8f68-06d8-4039-b8e1-39752a18f844" providerId="ADAL" clId="{1865D2D9-8838-443A-A731-2B2F6C94F199}" dt="2024-12-15T12:34:08.994" v="601" actId="26606"/>
          <ac:spMkLst>
            <pc:docMk/>
            <pc:sldMk cId="2827517316" sldId="303"/>
            <ac:spMk id="4" creationId="{22615210-7DA0-3E0E-0202-DDF522D8FAE8}"/>
          </ac:spMkLst>
        </pc:spChg>
        <pc:spChg chg="add del mod">
          <ac:chgData name="Aroua Said HSLU I" userId="978c8f68-06d8-4039-b8e1-39752a18f844" providerId="ADAL" clId="{1865D2D9-8838-443A-A731-2B2F6C94F199}" dt="2024-12-15T12:35:41.332" v="627" actId="478"/>
          <ac:spMkLst>
            <pc:docMk/>
            <pc:sldMk cId="2827517316" sldId="303"/>
            <ac:spMk id="7" creationId="{FC1E83E0-C45F-BD9F-7346-ACC255CF43B7}"/>
          </ac:spMkLst>
        </pc:spChg>
        <pc:spChg chg="add mod">
          <ac:chgData name="Aroua Said HSLU I" userId="978c8f68-06d8-4039-b8e1-39752a18f844" providerId="ADAL" clId="{1865D2D9-8838-443A-A731-2B2F6C94F199}" dt="2024-12-15T12:37:05.656" v="648" actId="1076"/>
          <ac:spMkLst>
            <pc:docMk/>
            <pc:sldMk cId="2827517316" sldId="303"/>
            <ac:spMk id="8" creationId="{8E23B52A-C0C5-A0C5-091D-8544A11872CA}"/>
          </ac:spMkLst>
        </pc:spChg>
        <pc:spChg chg="add mod">
          <ac:chgData name="Aroua Said HSLU I" userId="978c8f68-06d8-4039-b8e1-39752a18f844" providerId="ADAL" clId="{1865D2D9-8838-443A-A731-2B2F6C94F199}" dt="2024-12-15T12:42:05.204" v="993" actId="20577"/>
          <ac:spMkLst>
            <pc:docMk/>
            <pc:sldMk cId="2827517316" sldId="303"/>
            <ac:spMk id="9" creationId="{403FDF07-CE5C-7408-2FBA-C47D8415C62B}"/>
          </ac:spMkLst>
        </pc:spChg>
        <pc:picChg chg="add mod">
          <ac:chgData name="Aroua Said HSLU I" userId="978c8f68-06d8-4039-b8e1-39752a18f844" providerId="ADAL" clId="{1865D2D9-8838-443A-A731-2B2F6C94F199}" dt="2024-12-15T12:34:08.994" v="601" actId="26606"/>
          <ac:picMkLst>
            <pc:docMk/>
            <pc:sldMk cId="2827517316" sldId="303"/>
            <ac:picMk id="6" creationId="{286106BB-EDDD-77A2-A03F-578EA543B294}"/>
          </ac:picMkLst>
        </pc:picChg>
      </pc:sldChg>
    </pc:docChg>
  </pc:docChgLst>
  <pc:docChgLst>
    <pc:chgData name="Aroua Said HSLU I" userId="S::said.aroua@stud.hslu.ch::978c8f68-06d8-4039-b8e1-39752a18f844" providerId="AD" clId="Web-{E57AB217-2171-368B-3110-EF3128E2B4E4}"/>
    <pc:docChg chg="addSld delSld modSld sldOrd">
      <pc:chgData name="Aroua Said HSLU I" userId="S::said.aroua@stud.hslu.ch::978c8f68-06d8-4039-b8e1-39752a18f844" providerId="AD" clId="Web-{E57AB217-2171-368B-3110-EF3128E2B4E4}" dt="2024-12-16T13:50:58.909" v="620" actId="1076"/>
      <pc:docMkLst>
        <pc:docMk/>
      </pc:docMkLst>
      <pc:sldChg chg="delSp modSp">
        <pc:chgData name="Aroua Said HSLU I" userId="S::said.aroua@stud.hslu.ch::978c8f68-06d8-4039-b8e1-39752a18f844" providerId="AD" clId="Web-{E57AB217-2171-368B-3110-EF3128E2B4E4}" dt="2024-12-16T13:18:15.204" v="2" actId="1076"/>
        <pc:sldMkLst>
          <pc:docMk/>
          <pc:sldMk cId="1311406815" sldId="308"/>
        </pc:sldMkLst>
        <pc:picChg chg="mod">
          <ac:chgData name="Aroua Said HSLU I" userId="S::said.aroua@stud.hslu.ch::978c8f68-06d8-4039-b8e1-39752a18f844" providerId="AD" clId="Web-{E57AB217-2171-368B-3110-EF3128E2B4E4}" dt="2024-12-16T13:18:15.204" v="2" actId="1076"/>
          <ac:picMkLst>
            <pc:docMk/>
            <pc:sldMk cId="1311406815" sldId="308"/>
            <ac:picMk id="3" creationId="{C6D0280A-3D75-1AB0-111B-7032579673DF}"/>
          </ac:picMkLst>
        </pc:picChg>
        <pc:picChg chg="del">
          <ac:chgData name="Aroua Said HSLU I" userId="S::said.aroua@stud.hslu.ch::978c8f68-06d8-4039-b8e1-39752a18f844" providerId="AD" clId="Web-{E57AB217-2171-368B-3110-EF3128E2B4E4}" dt="2024-12-16T13:18:02.360" v="0"/>
          <ac:picMkLst>
            <pc:docMk/>
            <pc:sldMk cId="1311406815" sldId="308"/>
            <ac:picMk id="5" creationId="{8EDBF003-784F-D49E-4A48-A97B8F03AA05}"/>
          </ac:picMkLst>
        </pc:picChg>
      </pc:sldChg>
      <pc:sldChg chg="addSp delSp modSp add replId">
        <pc:chgData name="Aroua Said HSLU I" userId="S::said.aroua@stud.hslu.ch::978c8f68-06d8-4039-b8e1-39752a18f844" providerId="AD" clId="Web-{E57AB217-2171-368B-3110-EF3128E2B4E4}" dt="2024-12-16T13:18:41.142" v="6" actId="1076"/>
        <pc:sldMkLst>
          <pc:docMk/>
          <pc:sldMk cId="4224108954" sldId="309"/>
        </pc:sldMkLst>
        <pc:picChg chg="del">
          <ac:chgData name="Aroua Said HSLU I" userId="S::said.aroua@stud.hslu.ch::978c8f68-06d8-4039-b8e1-39752a18f844" providerId="AD" clId="Web-{E57AB217-2171-368B-3110-EF3128E2B4E4}" dt="2024-12-16T13:18:37.939" v="5"/>
          <ac:picMkLst>
            <pc:docMk/>
            <pc:sldMk cId="4224108954" sldId="309"/>
            <ac:picMk id="3" creationId="{C6D0280A-3D75-1AB0-111B-7032579673DF}"/>
          </ac:picMkLst>
        </pc:picChg>
        <pc:picChg chg="add mod">
          <ac:chgData name="Aroua Said HSLU I" userId="S::said.aroua@stud.hslu.ch::978c8f68-06d8-4039-b8e1-39752a18f844" providerId="AD" clId="Web-{E57AB217-2171-368B-3110-EF3128E2B4E4}" dt="2024-12-16T13:18:41.142" v="6" actId="1076"/>
          <ac:picMkLst>
            <pc:docMk/>
            <pc:sldMk cId="4224108954" sldId="309"/>
            <ac:picMk id="5" creationId="{0BC39715-74D5-FEAF-939F-367D175CE0AC}"/>
          </ac:picMkLst>
        </pc:picChg>
      </pc:sldChg>
      <pc:sldChg chg="addSp delSp modSp add replId">
        <pc:chgData name="Aroua Said HSLU I" userId="S::said.aroua@stud.hslu.ch::978c8f68-06d8-4039-b8e1-39752a18f844" providerId="AD" clId="Web-{E57AB217-2171-368B-3110-EF3128E2B4E4}" dt="2024-12-16T13:19:18.878" v="10" actId="1076"/>
        <pc:sldMkLst>
          <pc:docMk/>
          <pc:sldMk cId="3457958317" sldId="310"/>
        </pc:sldMkLst>
        <pc:picChg chg="add mod">
          <ac:chgData name="Aroua Said HSLU I" userId="S::said.aroua@stud.hslu.ch::978c8f68-06d8-4039-b8e1-39752a18f844" providerId="AD" clId="Web-{E57AB217-2171-368B-3110-EF3128E2B4E4}" dt="2024-12-16T13:19:18.878" v="10" actId="1076"/>
          <ac:picMkLst>
            <pc:docMk/>
            <pc:sldMk cId="3457958317" sldId="310"/>
            <ac:picMk id="3" creationId="{33AD0CD9-1FD8-F85F-7804-E20C9A38AB90}"/>
          </ac:picMkLst>
        </pc:picChg>
        <pc:picChg chg="del">
          <ac:chgData name="Aroua Said HSLU I" userId="S::said.aroua@stud.hslu.ch::978c8f68-06d8-4039-b8e1-39752a18f844" providerId="AD" clId="Web-{E57AB217-2171-368B-3110-EF3128E2B4E4}" dt="2024-12-16T13:19:09.862" v="8"/>
          <ac:picMkLst>
            <pc:docMk/>
            <pc:sldMk cId="3457958317" sldId="310"/>
            <ac:picMk id="5" creationId="{0BC39715-74D5-FEAF-939F-367D175CE0AC}"/>
          </ac:picMkLst>
        </pc:picChg>
      </pc:sldChg>
      <pc:sldChg chg="addSp delSp modSp add replId">
        <pc:chgData name="Aroua Said HSLU I" userId="S::said.aroua@stud.hslu.ch::978c8f68-06d8-4039-b8e1-39752a18f844" providerId="AD" clId="Web-{E57AB217-2171-368B-3110-EF3128E2B4E4}" dt="2024-12-16T13:19:48.597" v="15" actId="1076"/>
        <pc:sldMkLst>
          <pc:docMk/>
          <pc:sldMk cId="67727501" sldId="311"/>
        </pc:sldMkLst>
        <pc:picChg chg="del">
          <ac:chgData name="Aroua Said HSLU I" userId="S::said.aroua@stud.hslu.ch::978c8f68-06d8-4039-b8e1-39752a18f844" providerId="AD" clId="Web-{E57AB217-2171-368B-3110-EF3128E2B4E4}" dt="2024-12-16T13:19:42.722" v="13"/>
          <ac:picMkLst>
            <pc:docMk/>
            <pc:sldMk cId="67727501" sldId="311"/>
            <ac:picMk id="3" creationId="{33AD0CD9-1FD8-F85F-7804-E20C9A38AB90}"/>
          </ac:picMkLst>
        </pc:picChg>
        <pc:picChg chg="add mod">
          <ac:chgData name="Aroua Said HSLU I" userId="S::said.aroua@stud.hslu.ch::978c8f68-06d8-4039-b8e1-39752a18f844" providerId="AD" clId="Web-{E57AB217-2171-368B-3110-EF3128E2B4E4}" dt="2024-12-16T13:19:48.597" v="15" actId="1076"/>
          <ac:picMkLst>
            <pc:docMk/>
            <pc:sldMk cId="67727501" sldId="311"/>
            <ac:picMk id="5" creationId="{94419EF2-8F69-D4AB-AF7C-E0CC6E91A192}"/>
          </ac:picMkLst>
        </pc:picChg>
      </pc:sldChg>
      <pc:sldChg chg="add del replId">
        <pc:chgData name="Aroua Said HSLU I" userId="S::said.aroua@stud.hslu.ch::978c8f68-06d8-4039-b8e1-39752a18f844" providerId="AD" clId="Web-{E57AB217-2171-368B-3110-EF3128E2B4E4}" dt="2024-12-16T13:20:56.646" v="25"/>
        <pc:sldMkLst>
          <pc:docMk/>
          <pc:sldMk cId="958549129" sldId="312"/>
        </pc:sldMkLst>
      </pc:sldChg>
      <pc:sldChg chg="addSp delSp modSp add replId">
        <pc:chgData name="Aroua Said HSLU I" userId="S::said.aroua@stud.hslu.ch::978c8f68-06d8-4039-b8e1-39752a18f844" providerId="AD" clId="Web-{E57AB217-2171-368B-3110-EF3128E2B4E4}" dt="2024-12-16T13:20:41.598" v="24" actId="1076"/>
        <pc:sldMkLst>
          <pc:docMk/>
          <pc:sldMk cId="3217248775" sldId="313"/>
        </pc:sldMkLst>
        <pc:picChg chg="add mod">
          <ac:chgData name="Aroua Said HSLU I" userId="S::said.aroua@stud.hslu.ch::978c8f68-06d8-4039-b8e1-39752a18f844" providerId="AD" clId="Web-{E57AB217-2171-368B-3110-EF3128E2B4E4}" dt="2024-12-16T13:20:41.598" v="24" actId="1076"/>
          <ac:picMkLst>
            <pc:docMk/>
            <pc:sldMk cId="3217248775" sldId="313"/>
            <ac:picMk id="3" creationId="{812569E9-42AB-ECBC-4914-3800DD001D8B}"/>
          </ac:picMkLst>
        </pc:picChg>
        <pc:picChg chg="del">
          <ac:chgData name="Aroua Said HSLU I" userId="S::said.aroua@stud.hslu.ch::978c8f68-06d8-4039-b8e1-39752a18f844" providerId="AD" clId="Web-{E57AB217-2171-368B-3110-EF3128E2B4E4}" dt="2024-12-16T13:20:14.051" v="18"/>
          <ac:picMkLst>
            <pc:docMk/>
            <pc:sldMk cId="3217248775" sldId="313"/>
            <ac:picMk id="5" creationId="{94419EF2-8F69-D4AB-AF7C-E0CC6E91A192}"/>
          </ac:picMkLst>
        </pc:picChg>
      </pc:sldChg>
      <pc:sldChg chg="addSp delSp modSp add replId">
        <pc:chgData name="Aroua Said HSLU I" userId="S::said.aroua@stud.hslu.ch::978c8f68-06d8-4039-b8e1-39752a18f844" providerId="AD" clId="Web-{E57AB217-2171-368B-3110-EF3128E2B4E4}" dt="2024-12-16T13:43:17.210" v="569" actId="20577"/>
        <pc:sldMkLst>
          <pc:docMk/>
          <pc:sldMk cId="289792583" sldId="314"/>
        </pc:sldMkLst>
        <pc:spChg chg="mod">
          <ac:chgData name="Aroua Said HSLU I" userId="S::said.aroua@stud.hslu.ch::978c8f68-06d8-4039-b8e1-39752a18f844" providerId="AD" clId="Web-{E57AB217-2171-368B-3110-EF3128E2B4E4}" dt="2024-12-16T13:43:17.210" v="569" actId="20577"/>
          <ac:spMkLst>
            <pc:docMk/>
            <pc:sldMk cId="289792583" sldId="314"/>
            <ac:spMk id="2" creationId="{265A945D-ADA5-933A-8653-42E575A8DBEB}"/>
          </ac:spMkLst>
        </pc:spChg>
        <pc:picChg chg="del">
          <ac:chgData name="Aroua Said HSLU I" userId="S::said.aroua@stud.hslu.ch::978c8f68-06d8-4039-b8e1-39752a18f844" providerId="AD" clId="Web-{E57AB217-2171-368B-3110-EF3128E2B4E4}" dt="2024-12-16T13:22:22.992" v="46"/>
          <ac:picMkLst>
            <pc:docMk/>
            <pc:sldMk cId="289792583" sldId="314"/>
            <ac:picMk id="3" creationId="{812569E9-42AB-ECBC-4914-3800DD001D8B}"/>
          </ac:picMkLst>
        </pc:picChg>
        <pc:picChg chg="add mod">
          <ac:chgData name="Aroua Said HSLU I" userId="S::said.aroua@stud.hslu.ch::978c8f68-06d8-4039-b8e1-39752a18f844" providerId="AD" clId="Web-{E57AB217-2171-368B-3110-EF3128E2B4E4}" dt="2024-12-16T13:23:01.946" v="51" actId="1076"/>
          <ac:picMkLst>
            <pc:docMk/>
            <pc:sldMk cId="289792583" sldId="314"/>
            <ac:picMk id="5" creationId="{593A1C8D-D682-3480-9B4F-74D8D31A45B6}"/>
          </ac:picMkLst>
        </pc:picChg>
      </pc:sldChg>
      <pc:sldChg chg="add del replId">
        <pc:chgData name="Aroua Said HSLU I" userId="S::said.aroua@stud.hslu.ch::978c8f68-06d8-4039-b8e1-39752a18f844" providerId="AD" clId="Web-{E57AB217-2171-368B-3110-EF3128E2B4E4}" dt="2024-12-16T13:20:25.411" v="20"/>
        <pc:sldMkLst>
          <pc:docMk/>
          <pc:sldMk cId="2439926987" sldId="314"/>
        </pc:sldMkLst>
      </pc:sldChg>
      <pc:sldChg chg="addSp delSp modSp add mod ord replId modClrScheme chgLayout">
        <pc:chgData name="Aroua Said HSLU I" userId="S::said.aroua@stud.hslu.ch::978c8f68-06d8-4039-b8e1-39752a18f844" providerId="AD" clId="Web-{E57AB217-2171-368B-3110-EF3128E2B4E4}" dt="2024-12-16T13:38:45.734" v="473" actId="20577"/>
        <pc:sldMkLst>
          <pc:docMk/>
          <pc:sldMk cId="3378049197" sldId="315"/>
        </pc:sldMkLst>
        <pc:spChg chg="mod ord">
          <ac:chgData name="Aroua Said HSLU I" userId="S::said.aroua@stud.hslu.ch::978c8f68-06d8-4039-b8e1-39752a18f844" providerId="AD" clId="Web-{E57AB217-2171-368B-3110-EF3128E2B4E4}" dt="2024-12-16T13:31:18.552" v="305"/>
          <ac:spMkLst>
            <pc:docMk/>
            <pc:sldMk cId="3378049197" sldId="315"/>
            <ac:spMk id="2" creationId="{265A945D-ADA5-933A-8653-42E575A8DBEB}"/>
          </ac:spMkLst>
        </pc:spChg>
        <pc:spChg chg="add del mod">
          <ac:chgData name="Aroua Said HSLU I" userId="S::said.aroua@stud.hslu.ch::978c8f68-06d8-4039-b8e1-39752a18f844" providerId="AD" clId="Web-{E57AB217-2171-368B-3110-EF3128E2B4E4}" dt="2024-12-16T13:24:53.917" v="66"/>
          <ac:spMkLst>
            <pc:docMk/>
            <pc:sldMk cId="3378049197" sldId="315"/>
            <ac:spMk id="3" creationId="{654F0032-2F36-CA4C-0EAC-7454ACCCB546}"/>
          </ac:spMkLst>
        </pc:spChg>
        <pc:spChg chg="mod">
          <ac:chgData name="Aroua Said HSLU I" userId="S::said.aroua@stud.hslu.ch::978c8f68-06d8-4039-b8e1-39752a18f844" providerId="AD" clId="Web-{E57AB217-2171-368B-3110-EF3128E2B4E4}" dt="2024-12-16T13:31:18.552" v="305"/>
          <ac:spMkLst>
            <pc:docMk/>
            <pc:sldMk cId="3378049197" sldId="315"/>
            <ac:spMk id="4" creationId="{9E835E61-9936-34AC-1480-0D5C6384F97B}"/>
          </ac:spMkLst>
        </pc:spChg>
        <pc:spChg chg="add mod">
          <ac:chgData name="Aroua Said HSLU I" userId="S::said.aroua@stud.hslu.ch::978c8f68-06d8-4039-b8e1-39752a18f844" providerId="AD" clId="Web-{E57AB217-2171-368B-3110-EF3128E2B4E4}" dt="2024-12-16T13:38:45.734" v="473" actId="20577"/>
          <ac:spMkLst>
            <pc:docMk/>
            <pc:sldMk cId="3378049197" sldId="315"/>
            <ac:spMk id="7" creationId="{0F02572D-73DE-825A-3B35-F5BE892FFE21}"/>
          </ac:spMkLst>
        </pc:spChg>
        <pc:spChg chg="add del mod">
          <ac:chgData name="Aroua Said HSLU I" userId="S::said.aroua@stud.hslu.ch::978c8f68-06d8-4039-b8e1-39752a18f844" providerId="AD" clId="Web-{E57AB217-2171-368B-3110-EF3128E2B4E4}" dt="2024-12-16T13:31:28.599" v="308"/>
          <ac:spMkLst>
            <pc:docMk/>
            <pc:sldMk cId="3378049197" sldId="315"/>
            <ac:spMk id="12" creationId="{BF50E11E-C70A-0712-CA99-D21D16D40F18}"/>
          </ac:spMkLst>
        </pc:spChg>
        <pc:picChg chg="del">
          <ac:chgData name="Aroua Said HSLU I" userId="S::said.aroua@stud.hslu.ch::978c8f68-06d8-4039-b8e1-39752a18f844" providerId="AD" clId="Web-{E57AB217-2171-368B-3110-EF3128E2B4E4}" dt="2024-12-16T13:24:13.838" v="61"/>
          <ac:picMkLst>
            <pc:docMk/>
            <pc:sldMk cId="3378049197" sldId="315"/>
            <ac:picMk id="5" creationId="{593A1C8D-D682-3480-9B4F-74D8D31A45B6}"/>
          </ac:picMkLst>
        </pc:picChg>
      </pc:sldChg>
      <pc:sldChg chg="addSp delSp modSp add replId">
        <pc:chgData name="Aroua Said HSLU I" userId="S::said.aroua@stud.hslu.ch::978c8f68-06d8-4039-b8e1-39752a18f844" providerId="AD" clId="Web-{E57AB217-2171-368B-3110-EF3128E2B4E4}" dt="2024-12-16T13:45:09.478" v="574" actId="20577"/>
        <pc:sldMkLst>
          <pc:docMk/>
          <pc:sldMk cId="1478426957" sldId="316"/>
        </pc:sldMkLst>
        <pc:spChg chg="mod">
          <ac:chgData name="Aroua Said HSLU I" userId="S::said.aroua@stud.hslu.ch::978c8f68-06d8-4039-b8e1-39752a18f844" providerId="AD" clId="Web-{E57AB217-2171-368B-3110-EF3128E2B4E4}" dt="2024-12-16T13:45:09.478" v="574" actId="20577"/>
          <ac:spMkLst>
            <pc:docMk/>
            <pc:sldMk cId="1478426957" sldId="316"/>
            <ac:spMk id="2" creationId="{265A945D-ADA5-933A-8653-42E575A8DBEB}"/>
          </ac:spMkLst>
        </pc:spChg>
        <pc:spChg chg="add mod">
          <ac:chgData name="Aroua Said HSLU I" userId="S::said.aroua@stud.hslu.ch::978c8f68-06d8-4039-b8e1-39752a18f844" providerId="AD" clId="Web-{E57AB217-2171-368B-3110-EF3128E2B4E4}" dt="2024-12-16T13:43:08.835" v="563" actId="20577"/>
          <ac:spMkLst>
            <pc:docMk/>
            <pc:sldMk cId="1478426957" sldId="316"/>
            <ac:spMk id="5" creationId="{62EF6EA5-E62B-96AA-FD3B-BD7F91E9885C}"/>
          </ac:spMkLst>
        </pc:spChg>
        <pc:spChg chg="del">
          <ac:chgData name="Aroua Said HSLU I" userId="S::said.aroua@stud.hslu.ch::978c8f68-06d8-4039-b8e1-39752a18f844" providerId="AD" clId="Web-{E57AB217-2171-368B-3110-EF3128E2B4E4}" dt="2024-12-16T13:38:52.922" v="474"/>
          <ac:spMkLst>
            <pc:docMk/>
            <pc:sldMk cId="1478426957" sldId="316"/>
            <ac:spMk id="7" creationId="{0F02572D-73DE-825A-3B35-F5BE892FFE21}"/>
          </ac:spMkLst>
        </pc:spChg>
      </pc:sldChg>
      <pc:sldChg chg="modSp add ord replId">
        <pc:chgData name="Aroua Said HSLU I" userId="S::said.aroua@stud.hslu.ch::978c8f68-06d8-4039-b8e1-39752a18f844" providerId="AD" clId="Web-{E57AB217-2171-368B-3110-EF3128E2B4E4}" dt="2024-12-16T13:50:58.909" v="620" actId="1076"/>
        <pc:sldMkLst>
          <pc:docMk/>
          <pc:sldMk cId="2517648304" sldId="317"/>
        </pc:sldMkLst>
        <pc:spChg chg="mod">
          <ac:chgData name="Aroua Said HSLU I" userId="S::said.aroua@stud.hslu.ch::978c8f68-06d8-4039-b8e1-39752a18f844" providerId="AD" clId="Web-{E57AB217-2171-368B-3110-EF3128E2B4E4}" dt="2024-12-16T13:46:58.700" v="582" actId="20577"/>
          <ac:spMkLst>
            <pc:docMk/>
            <pc:sldMk cId="2517648304" sldId="317"/>
            <ac:spMk id="2" creationId="{265A945D-ADA5-933A-8653-42E575A8DBEB}"/>
          </ac:spMkLst>
        </pc:spChg>
        <pc:spChg chg="mod">
          <ac:chgData name="Aroua Said HSLU I" userId="S::said.aroua@stud.hslu.ch::978c8f68-06d8-4039-b8e1-39752a18f844" providerId="AD" clId="Web-{E57AB217-2171-368B-3110-EF3128E2B4E4}" dt="2024-12-16T13:50:58.909" v="620" actId="1076"/>
          <ac:spMkLst>
            <pc:docMk/>
            <pc:sldMk cId="2517648304" sldId="317"/>
            <ac:spMk id="5" creationId="{62EF6EA5-E62B-96AA-FD3B-BD7F91E9885C}"/>
          </ac:spMkLst>
        </pc:spChg>
      </pc:sldChg>
    </pc:docChg>
  </pc:docChgLst>
  <pc:docChgLst>
    <pc:chgData name="Aroua Said HSLU I" userId="S::said.aroua@stud.hslu.ch::978c8f68-06d8-4039-b8e1-39752a18f844" providerId="AD" clId="Web-{4A2A14C5-95B9-F7EE-5D8F-376847914B20}"/>
    <pc:docChg chg="mod addSld delSld modSld sldOrd">
      <pc:chgData name="Aroua Said HSLU I" userId="S::said.aroua@stud.hslu.ch::978c8f68-06d8-4039-b8e1-39752a18f844" providerId="AD" clId="Web-{4A2A14C5-95B9-F7EE-5D8F-376847914B20}" dt="2024-12-16T13:17:50.943" v="383" actId="1076"/>
      <pc:docMkLst>
        <pc:docMk/>
      </pc:docMkLst>
      <pc:sldChg chg="add del replId">
        <pc:chgData name="Aroua Said HSLU I" userId="S::said.aroua@stud.hslu.ch::978c8f68-06d8-4039-b8e1-39752a18f844" providerId="AD" clId="Web-{4A2A14C5-95B9-F7EE-5D8F-376847914B20}" dt="2024-12-16T12:34:02.407" v="3"/>
        <pc:sldMkLst>
          <pc:docMk/>
          <pc:sldMk cId="3138568801" sldId="304"/>
        </pc:sldMkLst>
      </pc:sldChg>
      <pc:sldChg chg="addSp delSp modSp add mod ord replId modClrScheme chgLayout">
        <pc:chgData name="Aroua Said HSLU I" userId="S::said.aroua@stud.hslu.ch::978c8f68-06d8-4039-b8e1-39752a18f844" providerId="AD" clId="Web-{4A2A14C5-95B9-F7EE-5D8F-376847914B20}" dt="2024-12-16T12:48:38.074" v="197" actId="20577"/>
        <pc:sldMkLst>
          <pc:docMk/>
          <pc:sldMk cId="2151189768" sldId="305"/>
        </pc:sldMkLst>
        <pc:spChg chg="mod ord">
          <ac:chgData name="Aroua Said HSLU I" userId="S::said.aroua@stud.hslu.ch::978c8f68-06d8-4039-b8e1-39752a18f844" providerId="AD" clId="Web-{4A2A14C5-95B9-F7EE-5D8F-376847914B20}" dt="2024-12-16T12:41:25.709" v="116" actId="20577"/>
          <ac:spMkLst>
            <pc:docMk/>
            <pc:sldMk cId="2151189768" sldId="305"/>
            <ac:spMk id="2" creationId="{265A945D-ADA5-933A-8653-42E575A8DBEB}"/>
          </ac:spMkLst>
        </pc:spChg>
        <pc:spChg chg="add del mod">
          <ac:chgData name="Aroua Said HSLU I" userId="S::said.aroua@stud.hslu.ch::978c8f68-06d8-4039-b8e1-39752a18f844" providerId="AD" clId="Web-{4A2A14C5-95B9-F7EE-5D8F-376847914B20}" dt="2024-12-16T12:48:38.074" v="197" actId="20577"/>
          <ac:spMkLst>
            <pc:docMk/>
            <pc:sldMk cId="2151189768" sldId="305"/>
            <ac:spMk id="3" creationId="{F8F490D9-7DD1-AFDB-C2F6-13DD304E88EC}"/>
          </ac:spMkLst>
        </pc:spChg>
        <pc:spChg chg="mod">
          <ac:chgData name="Aroua Said HSLU I" userId="S::said.aroua@stud.hslu.ch::978c8f68-06d8-4039-b8e1-39752a18f844" providerId="AD" clId="Web-{4A2A14C5-95B9-F7EE-5D8F-376847914B20}" dt="2024-12-16T12:34:27.548" v="7"/>
          <ac:spMkLst>
            <pc:docMk/>
            <pc:sldMk cId="2151189768" sldId="305"/>
            <ac:spMk id="4" creationId="{9E835E61-9936-34AC-1480-0D5C6384F97B}"/>
          </ac:spMkLst>
        </pc:spChg>
        <pc:graphicFrameChg chg="add del mod modGraphic">
          <ac:chgData name="Aroua Said HSLU I" userId="S::said.aroua@stud.hslu.ch::978c8f68-06d8-4039-b8e1-39752a18f844" providerId="AD" clId="Web-{4A2A14C5-95B9-F7EE-5D8F-376847914B20}" dt="2024-12-16T12:41:10.803" v="112"/>
          <ac:graphicFrameMkLst>
            <pc:docMk/>
            <pc:sldMk cId="2151189768" sldId="305"/>
            <ac:graphicFrameMk id="6" creationId="{EEE34CE9-1B88-94E9-DC45-CBC8441A6F41}"/>
          </ac:graphicFrameMkLst>
        </pc:graphicFrameChg>
      </pc:sldChg>
      <pc:sldChg chg="modSp add replId">
        <pc:chgData name="Aroua Said HSLU I" userId="S::said.aroua@stud.hslu.ch::978c8f68-06d8-4039-b8e1-39752a18f844" providerId="AD" clId="Web-{4A2A14C5-95B9-F7EE-5D8F-376847914B20}" dt="2024-12-16T12:53:03.452" v="366"/>
        <pc:sldMkLst>
          <pc:docMk/>
          <pc:sldMk cId="3031823288" sldId="306"/>
        </pc:sldMkLst>
        <pc:spChg chg="mod">
          <ac:chgData name="Aroua Said HSLU I" userId="S::said.aroua@stud.hslu.ch::978c8f68-06d8-4039-b8e1-39752a18f844" providerId="AD" clId="Web-{4A2A14C5-95B9-F7EE-5D8F-376847914B20}" dt="2024-12-16T12:52:31.983" v="363" actId="20577"/>
          <ac:spMkLst>
            <pc:docMk/>
            <pc:sldMk cId="3031823288" sldId="306"/>
            <ac:spMk id="3" creationId="{F8F490D9-7DD1-AFDB-C2F6-13DD304E88EC}"/>
          </ac:spMkLst>
        </pc:spChg>
        <pc:graphicFrameChg chg="modGraphic">
          <ac:chgData name="Aroua Said HSLU I" userId="S::said.aroua@stud.hslu.ch::978c8f68-06d8-4039-b8e1-39752a18f844" providerId="AD" clId="Web-{4A2A14C5-95B9-F7EE-5D8F-376847914B20}" dt="2024-12-16T12:53:03.452" v="366"/>
          <ac:graphicFrameMkLst>
            <pc:docMk/>
            <pc:sldMk cId="3031823288" sldId="306"/>
            <ac:graphicFrameMk id="6" creationId="{EEE34CE9-1B88-94E9-DC45-CBC8441A6F41}"/>
          </ac:graphicFrameMkLst>
        </pc:graphicFrameChg>
      </pc:sldChg>
      <pc:sldChg chg="addSp delSp modSp add mod ord replId modClrScheme chgLayout">
        <pc:chgData name="Aroua Said HSLU I" userId="S::said.aroua@stud.hslu.ch::978c8f68-06d8-4039-b8e1-39752a18f844" providerId="AD" clId="Web-{4A2A14C5-95B9-F7EE-5D8F-376847914B20}" dt="2024-12-16T13:16:33.333" v="379"/>
        <pc:sldMkLst>
          <pc:docMk/>
          <pc:sldMk cId="449457385" sldId="307"/>
        </pc:sldMkLst>
        <pc:spChg chg="mod">
          <ac:chgData name="Aroua Said HSLU I" userId="S::said.aroua@stud.hslu.ch::978c8f68-06d8-4039-b8e1-39752a18f844" providerId="AD" clId="Web-{4A2A14C5-95B9-F7EE-5D8F-376847914B20}" dt="2024-12-16T13:16:33.333" v="379"/>
          <ac:spMkLst>
            <pc:docMk/>
            <pc:sldMk cId="449457385" sldId="307"/>
            <ac:spMk id="2" creationId="{265A945D-ADA5-933A-8653-42E575A8DBEB}"/>
          </ac:spMkLst>
        </pc:spChg>
        <pc:spChg chg="del">
          <ac:chgData name="Aroua Said HSLU I" userId="S::said.aroua@stud.hslu.ch::978c8f68-06d8-4039-b8e1-39752a18f844" providerId="AD" clId="Web-{4A2A14C5-95B9-F7EE-5D8F-376847914B20}" dt="2024-12-16T13:16:20.130" v="375"/>
          <ac:spMkLst>
            <pc:docMk/>
            <pc:sldMk cId="449457385" sldId="307"/>
            <ac:spMk id="3" creationId="{F8F490D9-7DD1-AFDB-C2F6-13DD304E88EC}"/>
          </ac:spMkLst>
        </pc:spChg>
        <pc:spChg chg="mod ord">
          <ac:chgData name="Aroua Said HSLU I" userId="S::said.aroua@stud.hslu.ch::978c8f68-06d8-4039-b8e1-39752a18f844" providerId="AD" clId="Web-{4A2A14C5-95B9-F7EE-5D8F-376847914B20}" dt="2024-12-16T13:16:33.333" v="379"/>
          <ac:spMkLst>
            <pc:docMk/>
            <pc:sldMk cId="449457385" sldId="307"/>
            <ac:spMk id="4" creationId="{9E835E61-9936-34AC-1480-0D5C6384F97B}"/>
          </ac:spMkLst>
        </pc:spChg>
        <pc:spChg chg="add del mod">
          <ac:chgData name="Aroua Said HSLU I" userId="S::said.aroua@stud.hslu.ch::978c8f68-06d8-4039-b8e1-39752a18f844" providerId="AD" clId="Web-{4A2A14C5-95B9-F7EE-5D8F-376847914B20}" dt="2024-12-16T13:16:33.333" v="378"/>
          <ac:spMkLst>
            <pc:docMk/>
            <pc:sldMk cId="449457385" sldId="307"/>
            <ac:spMk id="10" creationId="{3250CF43-63ED-CBBB-8847-704F4949F7B8}"/>
          </ac:spMkLst>
        </pc:spChg>
        <pc:picChg chg="add mod">
          <ac:chgData name="Aroua Said HSLU I" userId="S::said.aroua@stud.hslu.ch::978c8f68-06d8-4039-b8e1-39752a18f844" providerId="AD" clId="Web-{4A2A14C5-95B9-F7EE-5D8F-376847914B20}" dt="2024-12-16T13:16:33.333" v="379"/>
          <ac:picMkLst>
            <pc:docMk/>
            <pc:sldMk cId="449457385" sldId="307"/>
            <ac:picMk id="5" creationId="{8EDBF003-784F-D49E-4A48-A97B8F03AA05}"/>
          </ac:picMkLst>
        </pc:picChg>
      </pc:sldChg>
      <pc:sldChg chg="addSp modSp add replId">
        <pc:chgData name="Aroua Said HSLU I" userId="S::said.aroua@stud.hslu.ch::978c8f68-06d8-4039-b8e1-39752a18f844" providerId="AD" clId="Web-{4A2A14C5-95B9-F7EE-5D8F-376847914B20}" dt="2024-12-16T13:17:50.943" v="383" actId="1076"/>
        <pc:sldMkLst>
          <pc:docMk/>
          <pc:sldMk cId="1311406815" sldId="308"/>
        </pc:sldMkLst>
        <pc:picChg chg="add mod">
          <ac:chgData name="Aroua Said HSLU I" userId="S::said.aroua@stud.hslu.ch::978c8f68-06d8-4039-b8e1-39752a18f844" providerId="AD" clId="Web-{4A2A14C5-95B9-F7EE-5D8F-376847914B20}" dt="2024-12-16T13:17:50.943" v="383" actId="1076"/>
          <ac:picMkLst>
            <pc:docMk/>
            <pc:sldMk cId="1311406815" sldId="308"/>
            <ac:picMk id="3" creationId="{C6D0280A-3D75-1AB0-111B-7032579673D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F0E51-2AA8-46F1-8670-CAF71C066F21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518D5F9-6822-461F-9CA9-20A30232DFF6}">
      <dgm:prSet/>
      <dgm:spPr/>
      <dgm:t>
        <a:bodyPr/>
        <a:lstStyle/>
        <a:p>
          <a:r>
            <a:rPr lang="en-US"/>
            <a:t>Lossless Compression</a:t>
          </a:r>
        </a:p>
      </dgm:t>
    </dgm:pt>
    <dgm:pt modelId="{FCCC479A-6D14-4F72-AB22-EBF9BE53E187}" type="parTrans" cxnId="{26074B95-086B-4C73-80A7-B9B23FC1801B}">
      <dgm:prSet/>
      <dgm:spPr/>
      <dgm:t>
        <a:bodyPr/>
        <a:lstStyle/>
        <a:p>
          <a:endParaRPr lang="en-US"/>
        </a:p>
      </dgm:t>
    </dgm:pt>
    <dgm:pt modelId="{ED6EDE50-DD27-4A24-BB7A-FF9E995C765F}" type="sibTrans" cxnId="{26074B95-086B-4C73-80A7-B9B23FC1801B}">
      <dgm:prSet/>
      <dgm:spPr/>
      <dgm:t>
        <a:bodyPr/>
        <a:lstStyle/>
        <a:p>
          <a:endParaRPr lang="en-US"/>
        </a:p>
      </dgm:t>
    </dgm:pt>
    <dgm:pt modelId="{61BCF006-68AE-4049-A361-03B2D079CB66}">
      <dgm:prSet/>
      <dgm:spPr/>
      <dgm:t>
        <a:bodyPr/>
        <a:lstStyle/>
        <a:p>
          <a:r>
            <a:rPr lang="en-US"/>
            <a:t>Text</a:t>
          </a:r>
        </a:p>
      </dgm:t>
    </dgm:pt>
    <dgm:pt modelId="{7BC088DD-CA71-417A-9173-321F3F47A76B}" type="parTrans" cxnId="{E3894282-D766-4A4D-8B5A-A8000EC54693}">
      <dgm:prSet/>
      <dgm:spPr/>
      <dgm:t>
        <a:bodyPr/>
        <a:lstStyle/>
        <a:p>
          <a:endParaRPr lang="en-US"/>
        </a:p>
      </dgm:t>
    </dgm:pt>
    <dgm:pt modelId="{879D025C-8CD0-4735-906A-830B3E4FB6B2}" type="sibTrans" cxnId="{E3894282-D766-4A4D-8B5A-A8000EC54693}">
      <dgm:prSet/>
      <dgm:spPr/>
      <dgm:t>
        <a:bodyPr/>
        <a:lstStyle/>
        <a:p>
          <a:endParaRPr lang="en-US"/>
        </a:p>
      </dgm:t>
    </dgm:pt>
    <dgm:pt modelId="{AFA4CBBC-BDEB-4458-9DCE-FD1BA1913E62}">
      <dgm:prSet/>
      <dgm:spPr/>
      <dgm:t>
        <a:bodyPr/>
        <a:lstStyle/>
        <a:p>
          <a:r>
            <a:rPr lang="en-US"/>
            <a:t>Binary</a:t>
          </a:r>
        </a:p>
      </dgm:t>
    </dgm:pt>
    <dgm:pt modelId="{3CEC7F79-7DC3-4C27-923C-5E80E2D9B6F1}" type="parTrans" cxnId="{A015BC04-01E5-4DEB-96F6-3107F3900632}">
      <dgm:prSet/>
      <dgm:spPr/>
      <dgm:t>
        <a:bodyPr/>
        <a:lstStyle/>
        <a:p>
          <a:endParaRPr lang="en-US"/>
        </a:p>
      </dgm:t>
    </dgm:pt>
    <dgm:pt modelId="{44CB707B-B5B6-4B0F-9A3B-59A415AC78C8}" type="sibTrans" cxnId="{A015BC04-01E5-4DEB-96F6-3107F3900632}">
      <dgm:prSet/>
      <dgm:spPr/>
      <dgm:t>
        <a:bodyPr/>
        <a:lstStyle/>
        <a:p>
          <a:endParaRPr lang="en-US"/>
        </a:p>
      </dgm:t>
    </dgm:pt>
    <dgm:pt modelId="{D5F6CEFB-A7DE-4A22-9E93-CD7DFEC7B72B}">
      <dgm:prSet/>
      <dgm:spPr/>
      <dgm:t>
        <a:bodyPr/>
        <a:lstStyle/>
        <a:p>
          <a:r>
            <a:rPr lang="en-US"/>
            <a:t>Lossy Compression</a:t>
          </a:r>
        </a:p>
      </dgm:t>
    </dgm:pt>
    <dgm:pt modelId="{47B649B0-07D7-48E2-9178-C1780397F844}" type="parTrans" cxnId="{ADFDD408-77DE-4271-8534-B39B6E003BBB}">
      <dgm:prSet/>
      <dgm:spPr/>
      <dgm:t>
        <a:bodyPr/>
        <a:lstStyle/>
        <a:p>
          <a:endParaRPr lang="en-US"/>
        </a:p>
      </dgm:t>
    </dgm:pt>
    <dgm:pt modelId="{E952CFAD-AAF2-4BD6-9C14-33AE22D36513}" type="sibTrans" cxnId="{ADFDD408-77DE-4271-8534-B39B6E003BBB}">
      <dgm:prSet/>
      <dgm:spPr/>
      <dgm:t>
        <a:bodyPr/>
        <a:lstStyle/>
        <a:p>
          <a:endParaRPr lang="en-US"/>
        </a:p>
      </dgm:t>
    </dgm:pt>
    <dgm:pt modelId="{2746D741-547D-4C43-8F8B-5E27AD29D12A}">
      <dgm:prSet/>
      <dgm:spPr/>
      <dgm:t>
        <a:bodyPr/>
        <a:lstStyle/>
        <a:p>
          <a:r>
            <a:rPr lang="en-US"/>
            <a:t>Photos</a:t>
          </a:r>
        </a:p>
      </dgm:t>
    </dgm:pt>
    <dgm:pt modelId="{1A74894A-52E9-4EBA-9A4A-DF2D2CCE990D}" type="parTrans" cxnId="{1B9749E5-778F-47BB-8896-FAA308240639}">
      <dgm:prSet/>
      <dgm:spPr/>
      <dgm:t>
        <a:bodyPr/>
        <a:lstStyle/>
        <a:p>
          <a:endParaRPr lang="en-US"/>
        </a:p>
      </dgm:t>
    </dgm:pt>
    <dgm:pt modelId="{B2E72232-E00C-4042-B4EC-7AEBDE3C01CF}" type="sibTrans" cxnId="{1B9749E5-778F-47BB-8896-FAA308240639}">
      <dgm:prSet/>
      <dgm:spPr/>
      <dgm:t>
        <a:bodyPr/>
        <a:lstStyle/>
        <a:p>
          <a:endParaRPr lang="en-US"/>
        </a:p>
      </dgm:t>
    </dgm:pt>
    <dgm:pt modelId="{768D9E5B-BEE3-4A9F-A833-98F85F9CDED6}">
      <dgm:prSet/>
      <dgm:spPr/>
      <dgm:t>
        <a:bodyPr/>
        <a:lstStyle/>
        <a:p>
          <a:r>
            <a:rPr lang="en-US"/>
            <a:t>Audio</a:t>
          </a:r>
        </a:p>
      </dgm:t>
    </dgm:pt>
    <dgm:pt modelId="{F27DAEC3-F58D-4F60-8548-E22DF72A7958}" type="parTrans" cxnId="{C0E7D106-98CE-4226-A9E0-36FCF1340213}">
      <dgm:prSet/>
      <dgm:spPr/>
      <dgm:t>
        <a:bodyPr/>
        <a:lstStyle/>
        <a:p>
          <a:endParaRPr lang="en-US"/>
        </a:p>
      </dgm:t>
    </dgm:pt>
    <dgm:pt modelId="{4C094E7B-4C85-4EB8-8EBB-622CB74459C7}" type="sibTrans" cxnId="{C0E7D106-98CE-4226-A9E0-36FCF1340213}">
      <dgm:prSet/>
      <dgm:spPr/>
      <dgm:t>
        <a:bodyPr/>
        <a:lstStyle/>
        <a:p>
          <a:endParaRPr lang="en-US"/>
        </a:p>
      </dgm:t>
    </dgm:pt>
    <dgm:pt modelId="{B9914931-FC79-46D1-B3D0-9E66F732DC8D}">
      <dgm:prSet/>
      <dgm:spPr/>
      <dgm:t>
        <a:bodyPr/>
        <a:lstStyle/>
        <a:p>
          <a:r>
            <a:rPr lang="en-US"/>
            <a:t>Video</a:t>
          </a:r>
        </a:p>
      </dgm:t>
    </dgm:pt>
    <dgm:pt modelId="{DE29C991-1FCD-48A2-8488-97B04DCF9B13}" type="parTrans" cxnId="{CEB34EAF-DB00-4D1F-8DEF-C0EC801C6F1C}">
      <dgm:prSet/>
      <dgm:spPr/>
      <dgm:t>
        <a:bodyPr/>
        <a:lstStyle/>
        <a:p>
          <a:endParaRPr lang="en-US"/>
        </a:p>
      </dgm:t>
    </dgm:pt>
    <dgm:pt modelId="{A118C0EF-9239-4A29-BF34-1F317E0D499C}" type="sibTrans" cxnId="{CEB34EAF-DB00-4D1F-8DEF-C0EC801C6F1C}">
      <dgm:prSet/>
      <dgm:spPr/>
      <dgm:t>
        <a:bodyPr/>
        <a:lstStyle/>
        <a:p>
          <a:endParaRPr lang="en-US"/>
        </a:p>
      </dgm:t>
    </dgm:pt>
    <dgm:pt modelId="{6502D580-3BB4-442D-AA90-DFD571207373}" type="pres">
      <dgm:prSet presAssocID="{651F0E51-2AA8-46F1-8670-CAF71C066F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F58F25-6965-40DB-AB64-AF82F86EF374}" type="pres">
      <dgm:prSet presAssocID="{4518D5F9-6822-461F-9CA9-20A30232DFF6}" presName="hierRoot1" presStyleCnt="0">
        <dgm:presLayoutVars>
          <dgm:hierBranch val="init"/>
        </dgm:presLayoutVars>
      </dgm:prSet>
      <dgm:spPr/>
    </dgm:pt>
    <dgm:pt modelId="{44CAA0C1-8038-4937-B285-23151CD268DD}" type="pres">
      <dgm:prSet presAssocID="{4518D5F9-6822-461F-9CA9-20A30232DFF6}" presName="rootComposite1" presStyleCnt="0"/>
      <dgm:spPr/>
    </dgm:pt>
    <dgm:pt modelId="{BD59A275-A827-4B03-9F97-2E64961AF444}" type="pres">
      <dgm:prSet presAssocID="{4518D5F9-6822-461F-9CA9-20A30232DFF6}" presName="rootText1" presStyleLbl="node0" presStyleIdx="0" presStyleCnt="2">
        <dgm:presLayoutVars>
          <dgm:chPref val="3"/>
        </dgm:presLayoutVars>
      </dgm:prSet>
      <dgm:spPr/>
    </dgm:pt>
    <dgm:pt modelId="{C4DA7DAE-C02D-4F97-9893-3B751D8ECDC4}" type="pres">
      <dgm:prSet presAssocID="{4518D5F9-6822-461F-9CA9-20A30232DFF6}" presName="rootConnector1" presStyleLbl="node1" presStyleIdx="0" presStyleCnt="0"/>
      <dgm:spPr/>
    </dgm:pt>
    <dgm:pt modelId="{F08A653E-6656-46B6-8765-403FF82B241F}" type="pres">
      <dgm:prSet presAssocID="{4518D5F9-6822-461F-9CA9-20A30232DFF6}" presName="hierChild2" presStyleCnt="0"/>
      <dgm:spPr/>
    </dgm:pt>
    <dgm:pt modelId="{8AC2B60D-FADA-4EEE-9CD4-CFFF292EC477}" type="pres">
      <dgm:prSet presAssocID="{7BC088DD-CA71-417A-9173-321F3F47A76B}" presName="Name64" presStyleLbl="parChTrans1D2" presStyleIdx="0" presStyleCnt="5"/>
      <dgm:spPr/>
    </dgm:pt>
    <dgm:pt modelId="{85C24D08-17BC-4AA7-B849-9BC082D61E1B}" type="pres">
      <dgm:prSet presAssocID="{61BCF006-68AE-4049-A361-03B2D079CB66}" presName="hierRoot2" presStyleCnt="0">
        <dgm:presLayoutVars>
          <dgm:hierBranch val="init"/>
        </dgm:presLayoutVars>
      </dgm:prSet>
      <dgm:spPr/>
    </dgm:pt>
    <dgm:pt modelId="{E8C3A4CD-FFF7-4207-97BE-5D7B4D5190CE}" type="pres">
      <dgm:prSet presAssocID="{61BCF006-68AE-4049-A361-03B2D079CB66}" presName="rootComposite" presStyleCnt="0"/>
      <dgm:spPr/>
    </dgm:pt>
    <dgm:pt modelId="{3976EA34-048A-4330-9132-4870C15033A3}" type="pres">
      <dgm:prSet presAssocID="{61BCF006-68AE-4049-A361-03B2D079CB66}" presName="rootText" presStyleLbl="node2" presStyleIdx="0" presStyleCnt="5">
        <dgm:presLayoutVars>
          <dgm:chPref val="3"/>
        </dgm:presLayoutVars>
      </dgm:prSet>
      <dgm:spPr/>
    </dgm:pt>
    <dgm:pt modelId="{0C29FC18-9A8E-4E06-AE4D-AC5C2EA9C37D}" type="pres">
      <dgm:prSet presAssocID="{61BCF006-68AE-4049-A361-03B2D079CB66}" presName="rootConnector" presStyleLbl="node2" presStyleIdx="0" presStyleCnt="5"/>
      <dgm:spPr/>
    </dgm:pt>
    <dgm:pt modelId="{8C8636FA-3EA9-4956-8974-7A6ACAD4C453}" type="pres">
      <dgm:prSet presAssocID="{61BCF006-68AE-4049-A361-03B2D079CB66}" presName="hierChild4" presStyleCnt="0"/>
      <dgm:spPr/>
    </dgm:pt>
    <dgm:pt modelId="{E22CC295-EF42-4BAD-A982-EAE4BDDCCC67}" type="pres">
      <dgm:prSet presAssocID="{61BCF006-68AE-4049-A361-03B2D079CB66}" presName="hierChild5" presStyleCnt="0"/>
      <dgm:spPr/>
    </dgm:pt>
    <dgm:pt modelId="{79984B62-A2D3-44C8-AAC5-44F76A0CCA38}" type="pres">
      <dgm:prSet presAssocID="{3CEC7F79-7DC3-4C27-923C-5E80E2D9B6F1}" presName="Name64" presStyleLbl="parChTrans1D2" presStyleIdx="1" presStyleCnt="5"/>
      <dgm:spPr/>
    </dgm:pt>
    <dgm:pt modelId="{5AAFE240-94C9-4920-B3B0-DE71CABE7C59}" type="pres">
      <dgm:prSet presAssocID="{AFA4CBBC-BDEB-4458-9DCE-FD1BA1913E62}" presName="hierRoot2" presStyleCnt="0">
        <dgm:presLayoutVars>
          <dgm:hierBranch val="init"/>
        </dgm:presLayoutVars>
      </dgm:prSet>
      <dgm:spPr/>
    </dgm:pt>
    <dgm:pt modelId="{5A216950-1625-48FD-8657-56AF1E0DFC98}" type="pres">
      <dgm:prSet presAssocID="{AFA4CBBC-BDEB-4458-9DCE-FD1BA1913E62}" presName="rootComposite" presStyleCnt="0"/>
      <dgm:spPr/>
    </dgm:pt>
    <dgm:pt modelId="{5FA9406D-DF8A-44A0-9E64-414809D96072}" type="pres">
      <dgm:prSet presAssocID="{AFA4CBBC-BDEB-4458-9DCE-FD1BA1913E62}" presName="rootText" presStyleLbl="node2" presStyleIdx="1" presStyleCnt="5">
        <dgm:presLayoutVars>
          <dgm:chPref val="3"/>
        </dgm:presLayoutVars>
      </dgm:prSet>
      <dgm:spPr/>
    </dgm:pt>
    <dgm:pt modelId="{56B3FA82-A889-4428-B77B-D19B4339FBBE}" type="pres">
      <dgm:prSet presAssocID="{AFA4CBBC-BDEB-4458-9DCE-FD1BA1913E62}" presName="rootConnector" presStyleLbl="node2" presStyleIdx="1" presStyleCnt="5"/>
      <dgm:spPr/>
    </dgm:pt>
    <dgm:pt modelId="{738FC2C2-5578-4D0E-9D52-9BA3404A559A}" type="pres">
      <dgm:prSet presAssocID="{AFA4CBBC-BDEB-4458-9DCE-FD1BA1913E62}" presName="hierChild4" presStyleCnt="0"/>
      <dgm:spPr/>
    </dgm:pt>
    <dgm:pt modelId="{1307E374-9CDA-4290-BAB9-46EEDC9473BB}" type="pres">
      <dgm:prSet presAssocID="{AFA4CBBC-BDEB-4458-9DCE-FD1BA1913E62}" presName="hierChild5" presStyleCnt="0"/>
      <dgm:spPr/>
    </dgm:pt>
    <dgm:pt modelId="{E8FA0457-EB05-4847-84CA-AF0E1907CC30}" type="pres">
      <dgm:prSet presAssocID="{4518D5F9-6822-461F-9CA9-20A30232DFF6}" presName="hierChild3" presStyleCnt="0"/>
      <dgm:spPr/>
    </dgm:pt>
    <dgm:pt modelId="{D0830F3F-1BA4-4068-88E0-7FE8FA1E77CF}" type="pres">
      <dgm:prSet presAssocID="{D5F6CEFB-A7DE-4A22-9E93-CD7DFEC7B72B}" presName="hierRoot1" presStyleCnt="0">
        <dgm:presLayoutVars>
          <dgm:hierBranch val="init"/>
        </dgm:presLayoutVars>
      </dgm:prSet>
      <dgm:spPr/>
    </dgm:pt>
    <dgm:pt modelId="{6D16FF24-EA6D-4463-B892-01B55156B39D}" type="pres">
      <dgm:prSet presAssocID="{D5F6CEFB-A7DE-4A22-9E93-CD7DFEC7B72B}" presName="rootComposite1" presStyleCnt="0"/>
      <dgm:spPr/>
    </dgm:pt>
    <dgm:pt modelId="{3ECF8E5C-966D-49C1-873E-31BDF9C1621F}" type="pres">
      <dgm:prSet presAssocID="{D5F6CEFB-A7DE-4A22-9E93-CD7DFEC7B72B}" presName="rootText1" presStyleLbl="node0" presStyleIdx="1" presStyleCnt="2">
        <dgm:presLayoutVars>
          <dgm:chPref val="3"/>
        </dgm:presLayoutVars>
      </dgm:prSet>
      <dgm:spPr/>
    </dgm:pt>
    <dgm:pt modelId="{7A3FD4E0-FF8F-4BE0-BCBD-1ECE2E321516}" type="pres">
      <dgm:prSet presAssocID="{D5F6CEFB-A7DE-4A22-9E93-CD7DFEC7B72B}" presName="rootConnector1" presStyleLbl="node1" presStyleIdx="0" presStyleCnt="0"/>
      <dgm:spPr/>
    </dgm:pt>
    <dgm:pt modelId="{D4719AAF-AB9D-44E6-9DC1-EAA08EB32B21}" type="pres">
      <dgm:prSet presAssocID="{D5F6CEFB-A7DE-4A22-9E93-CD7DFEC7B72B}" presName="hierChild2" presStyleCnt="0"/>
      <dgm:spPr/>
    </dgm:pt>
    <dgm:pt modelId="{C61ED9A7-C7C2-4601-A400-32355EF6F96D}" type="pres">
      <dgm:prSet presAssocID="{1A74894A-52E9-4EBA-9A4A-DF2D2CCE990D}" presName="Name64" presStyleLbl="parChTrans1D2" presStyleIdx="2" presStyleCnt="5"/>
      <dgm:spPr/>
    </dgm:pt>
    <dgm:pt modelId="{57C01463-7210-4AFE-A978-7B362A7497F1}" type="pres">
      <dgm:prSet presAssocID="{2746D741-547D-4C43-8F8B-5E27AD29D12A}" presName="hierRoot2" presStyleCnt="0">
        <dgm:presLayoutVars>
          <dgm:hierBranch val="init"/>
        </dgm:presLayoutVars>
      </dgm:prSet>
      <dgm:spPr/>
    </dgm:pt>
    <dgm:pt modelId="{A383DB2D-BE92-4453-AC68-66F6788F608A}" type="pres">
      <dgm:prSet presAssocID="{2746D741-547D-4C43-8F8B-5E27AD29D12A}" presName="rootComposite" presStyleCnt="0"/>
      <dgm:spPr/>
    </dgm:pt>
    <dgm:pt modelId="{33201A0B-184B-432B-A46A-7258585BB299}" type="pres">
      <dgm:prSet presAssocID="{2746D741-547D-4C43-8F8B-5E27AD29D12A}" presName="rootText" presStyleLbl="node2" presStyleIdx="2" presStyleCnt="5">
        <dgm:presLayoutVars>
          <dgm:chPref val="3"/>
        </dgm:presLayoutVars>
      </dgm:prSet>
      <dgm:spPr/>
    </dgm:pt>
    <dgm:pt modelId="{C4F70C83-A050-429E-84B9-153A60A16A0E}" type="pres">
      <dgm:prSet presAssocID="{2746D741-547D-4C43-8F8B-5E27AD29D12A}" presName="rootConnector" presStyleLbl="node2" presStyleIdx="2" presStyleCnt="5"/>
      <dgm:spPr/>
    </dgm:pt>
    <dgm:pt modelId="{746EBAE8-A0E6-4A58-AD76-8F67EC9F459C}" type="pres">
      <dgm:prSet presAssocID="{2746D741-547D-4C43-8F8B-5E27AD29D12A}" presName="hierChild4" presStyleCnt="0"/>
      <dgm:spPr/>
    </dgm:pt>
    <dgm:pt modelId="{9E88CBAA-C7A6-4A3D-BE30-8E49D63B2C91}" type="pres">
      <dgm:prSet presAssocID="{2746D741-547D-4C43-8F8B-5E27AD29D12A}" presName="hierChild5" presStyleCnt="0"/>
      <dgm:spPr/>
    </dgm:pt>
    <dgm:pt modelId="{DB0EA123-E768-48B3-A48C-E348AA1868A9}" type="pres">
      <dgm:prSet presAssocID="{F27DAEC3-F58D-4F60-8548-E22DF72A7958}" presName="Name64" presStyleLbl="parChTrans1D2" presStyleIdx="3" presStyleCnt="5"/>
      <dgm:spPr/>
    </dgm:pt>
    <dgm:pt modelId="{54C61B87-DDAB-4919-BBF5-0DA0C4144AEC}" type="pres">
      <dgm:prSet presAssocID="{768D9E5B-BEE3-4A9F-A833-98F85F9CDED6}" presName="hierRoot2" presStyleCnt="0">
        <dgm:presLayoutVars>
          <dgm:hierBranch val="init"/>
        </dgm:presLayoutVars>
      </dgm:prSet>
      <dgm:spPr/>
    </dgm:pt>
    <dgm:pt modelId="{CA1BF004-3328-4043-A578-82D1B21B7436}" type="pres">
      <dgm:prSet presAssocID="{768D9E5B-BEE3-4A9F-A833-98F85F9CDED6}" presName="rootComposite" presStyleCnt="0"/>
      <dgm:spPr/>
    </dgm:pt>
    <dgm:pt modelId="{8226F042-4809-45CC-86A1-219F41580149}" type="pres">
      <dgm:prSet presAssocID="{768D9E5B-BEE3-4A9F-A833-98F85F9CDED6}" presName="rootText" presStyleLbl="node2" presStyleIdx="3" presStyleCnt="5">
        <dgm:presLayoutVars>
          <dgm:chPref val="3"/>
        </dgm:presLayoutVars>
      </dgm:prSet>
      <dgm:spPr/>
    </dgm:pt>
    <dgm:pt modelId="{20AD8E4F-0FFD-40BE-B3A8-3F0DA7BF2C16}" type="pres">
      <dgm:prSet presAssocID="{768D9E5B-BEE3-4A9F-A833-98F85F9CDED6}" presName="rootConnector" presStyleLbl="node2" presStyleIdx="3" presStyleCnt="5"/>
      <dgm:spPr/>
    </dgm:pt>
    <dgm:pt modelId="{56EE78A5-DD1B-44CE-A7CC-19D3625B00FE}" type="pres">
      <dgm:prSet presAssocID="{768D9E5B-BEE3-4A9F-A833-98F85F9CDED6}" presName="hierChild4" presStyleCnt="0"/>
      <dgm:spPr/>
    </dgm:pt>
    <dgm:pt modelId="{56DA547C-64C7-43A1-B98C-F302C0B22F69}" type="pres">
      <dgm:prSet presAssocID="{768D9E5B-BEE3-4A9F-A833-98F85F9CDED6}" presName="hierChild5" presStyleCnt="0"/>
      <dgm:spPr/>
    </dgm:pt>
    <dgm:pt modelId="{98C20594-E863-4339-83F6-72EE5C99046E}" type="pres">
      <dgm:prSet presAssocID="{DE29C991-1FCD-48A2-8488-97B04DCF9B13}" presName="Name64" presStyleLbl="parChTrans1D2" presStyleIdx="4" presStyleCnt="5"/>
      <dgm:spPr/>
    </dgm:pt>
    <dgm:pt modelId="{BBFE41D9-34B0-45D0-91FA-CA49ABDD1C88}" type="pres">
      <dgm:prSet presAssocID="{B9914931-FC79-46D1-B3D0-9E66F732DC8D}" presName="hierRoot2" presStyleCnt="0">
        <dgm:presLayoutVars>
          <dgm:hierBranch val="init"/>
        </dgm:presLayoutVars>
      </dgm:prSet>
      <dgm:spPr/>
    </dgm:pt>
    <dgm:pt modelId="{4CA6D402-31E8-49F6-94E5-BD373AD3685F}" type="pres">
      <dgm:prSet presAssocID="{B9914931-FC79-46D1-B3D0-9E66F732DC8D}" presName="rootComposite" presStyleCnt="0"/>
      <dgm:spPr/>
    </dgm:pt>
    <dgm:pt modelId="{61A7E239-2C6C-4937-8A1D-33ACACF70A50}" type="pres">
      <dgm:prSet presAssocID="{B9914931-FC79-46D1-B3D0-9E66F732DC8D}" presName="rootText" presStyleLbl="node2" presStyleIdx="4" presStyleCnt="5">
        <dgm:presLayoutVars>
          <dgm:chPref val="3"/>
        </dgm:presLayoutVars>
      </dgm:prSet>
      <dgm:spPr/>
    </dgm:pt>
    <dgm:pt modelId="{913583EC-BF6C-4D17-B5D0-BF66721C33E8}" type="pres">
      <dgm:prSet presAssocID="{B9914931-FC79-46D1-B3D0-9E66F732DC8D}" presName="rootConnector" presStyleLbl="node2" presStyleIdx="4" presStyleCnt="5"/>
      <dgm:spPr/>
    </dgm:pt>
    <dgm:pt modelId="{F5827680-3C09-4967-8975-74A25F540381}" type="pres">
      <dgm:prSet presAssocID="{B9914931-FC79-46D1-B3D0-9E66F732DC8D}" presName="hierChild4" presStyleCnt="0"/>
      <dgm:spPr/>
    </dgm:pt>
    <dgm:pt modelId="{A0FF63E0-A5A8-4D9F-A461-C5AB61E305D7}" type="pres">
      <dgm:prSet presAssocID="{B9914931-FC79-46D1-B3D0-9E66F732DC8D}" presName="hierChild5" presStyleCnt="0"/>
      <dgm:spPr/>
    </dgm:pt>
    <dgm:pt modelId="{1F17B5EF-BBA1-456A-B0BF-E77D3C85B671}" type="pres">
      <dgm:prSet presAssocID="{D5F6CEFB-A7DE-4A22-9E93-CD7DFEC7B72B}" presName="hierChild3" presStyleCnt="0"/>
      <dgm:spPr/>
    </dgm:pt>
  </dgm:ptLst>
  <dgm:cxnLst>
    <dgm:cxn modelId="{A015BC04-01E5-4DEB-96F6-3107F3900632}" srcId="{4518D5F9-6822-461F-9CA9-20A30232DFF6}" destId="{AFA4CBBC-BDEB-4458-9DCE-FD1BA1913E62}" srcOrd="1" destOrd="0" parTransId="{3CEC7F79-7DC3-4C27-923C-5E80E2D9B6F1}" sibTransId="{44CB707B-B5B6-4B0F-9A3B-59A415AC78C8}"/>
    <dgm:cxn modelId="{C0E7D106-98CE-4226-A9E0-36FCF1340213}" srcId="{D5F6CEFB-A7DE-4A22-9E93-CD7DFEC7B72B}" destId="{768D9E5B-BEE3-4A9F-A833-98F85F9CDED6}" srcOrd="1" destOrd="0" parTransId="{F27DAEC3-F58D-4F60-8548-E22DF72A7958}" sibTransId="{4C094E7B-4C85-4EB8-8EBB-622CB74459C7}"/>
    <dgm:cxn modelId="{ADFDD408-77DE-4271-8534-B39B6E003BBB}" srcId="{651F0E51-2AA8-46F1-8670-CAF71C066F21}" destId="{D5F6CEFB-A7DE-4A22-9E93-CD7DFEC7B72B}" srcOrd="1" destOrd="0" parTransId="{47B649B0-07D7-48E2-9178-C1780397F844}" sibTransId="{E952CFAD-AAF2-4BD6-9C14-33AE22D36513}"/>
    <dgm:cxn modelId="{0EB8500B-7790-437C-B07A-E9DFE193705A}" type="presOf" srcId="{D5F6CEFB-A7DE-4A22-9E93-CD7DFEC7B72B}" destId="{7A3FD4E0-FF8F-4BE0-BCBD-1ECE2E321516}" srcOrd="1" destOrd="0" presId="urn:microsoft.com/office/officeart/2009/3/layout/HorizontalOrganizationChart"/>
    <dgm:cxn modelId="{FEE5B025-15AB-4857-8A9D-BAD01764E6E5}" type="presOf" srcId="{61BCF006-68AE-4049-A361-03B2D079CB66}" destId="{3976EA34-048A-4330-9132-4870C15033A3}" srcOrd="0" destOrd="0" presId="urn:microsoft.com/office/officeart/2009/3/layout/HorizontalOrganizationChart"/>
    <dgm:cxn modelId="{1AD53E26-CD1F-4C7D-A8F8-49B9AF01B4E5}" type="presOf" srcId="{768D9E5B-BEE3-4A9F-A833-98F85F9CDED6}" destId="{8226F042-4809-45CC-86A1-219F41580149}" srcOrd="0" destOrd="0" presId="urn:microsoft.com/office/officeart/2009/3/layout/HorizontalOrganizationChart"/>
    <dgm:cxn modelId="{F1471B27-B67A-4215-8190-ECEC9BA1B238}" type="presOf" srcId="{B9914931-FC79-46D1-B3D0-9E66F732DC8D}" destId="{61A7E239-2C6C-4937-8A1D-33ACACF70A50}" srcOrd="0" destOrd="0" presId="urn:microsoft.com/office/officeart/2009/3/layout/HorizontalOrganizationChart"/>
    <dgm:cxn modelId="{AD493A38-9FD1-4E6A-A6E6-66BAABA329AA}" type="presOf" srcId="{DE29C991-1FCD-48A2-8488-97B04DCF9B13}" destId="{98C20594-E863-4339-83F6-72EE5C99046E}" srcOrd="0" destOrd="0" presId="urn:microsoft.com/office/officeart/2009/3/layout/HorizontalOrganizationChart"/>
    <dgm:cxn modelId="{8A51B438-0275-488C-B5D6-392B91786FE6}" type="presOf" srcId="{AFA4CBBC-BDEB-4458-9DCE-FD1BA1913E62}" destId="{5FA9406D-DF8A-44A0-9E64-414809D96072}" srcOrd="0" destOrd="0" presId="urn:microsoft.com/office/officeart/2009/3/layout/HorizontalOrganizationChart"/>
    <dgm:cxn modelId="{23EF2D40-B580-4A1B-855C-58706AAB8400}" type="presOf" srcId="{3CEC7F79-7DC3-4C27-923C-5E80E2D9B6F1}" destId="{79984B62-A2D3-44C8-AAC5-44F76A0CCA38}" srcOrd="0" destOrd="0" presId="urn:microsoft.com/office/officeart/2009/3/layout/HorizontalOrganizationChart"/>
    <dgm:cxn modelId="{3BF01648-578F-470B-8FE1-28E66D0D91C6}" type="presOf" srcId="{768D9E5B-BEE3-4A9F-A833-98F85F9CDED6}" destId="{20AD8E4F-0FFD-40BE-B3A8-3F0DA7BF2C16}" srcOrd="1" destOrd="0" presId="urn:microsoft.com/office/officeart/2009/3/layout/HorizontalOrganizationChart"/>
    <dgm:cxn modelId="{88466F6B-D5F7-4F15-B1B4-FF2CACED205F}" type="presOf" srcId="{651F0E51-2AA8-46F1-8670-CAF71C066F21}" destId="{6502D580-3BB4-442D-AA90-DFD571207373}" srcOrd="0" destOrd="0" presId="urn:microsoft.com/office/officeart/2009/3/layout/HorizontalOrganizationChart"/>
    <dgm:cxn modelId="{16BEE34B-7DA7-4BDE-94F2-CE3028E8F5B2}" type="presOf" srcId="{4518D5F9-6822-461F-9CA9-20A30232DFF6}" destId="{C4DA7DAE-C02D-4F97-9893-3B751D8ECDC4}" srcOrd="1" destOrd="0" presId="urn:microsoft.com/office/officeart/2009/3/layout/HorizontalOrganizationChart"/>
    <dgm:cxn modelId="{B8D2D27B-A904-49A5-805A-E9608E68EB19}" type="presOf" srcId="{D5F6CEFB-A7DE-4A22-9E93-CD7DFEC7B72B}" destId="{3ECF8E5C-966D-49C1-873E-31BDF9C1621F}" srcOrd="0" destOrd="0" presId="urn:microsoft.com/office/officeart/2009/3/layout/HorizontalOrganizationChart"/>
    <dgm:cxn modelId="{E34BE97C-0296-4BE7-B21C-8EACF17C0445}" type="presOf" srcId="{AFA4CBBC-BDEB-4458-9DCE-FD1BA1913E62}" destId="{56B3FA82-A889-4428-B77B-D19B4339FBBE}" srcOrd="1" destOrd="0" presId="urn:microsoft.com/office/officeart/2009/3/layout/HorizontalOrganizationChart"/>
    <dgm:cxn modelId="{E3894282-D766-4A4D-8B5A-A8000EC54693}" srcId="{4518D5F9-6822-461F-9CA9-20A30232DFF6}" destId="{61BCF006-68AE-4049-A361-03B2D079CB66}" srcOrd="0" destOrd="0" parTransId="{7BC088DD-CA71-417A-9173-321F3F47A76B}" sibTransId="{879D025C-8CD0-4735-906A-830B3E4FB6B2}"/>
    <dgm:cxn modelId="{26074B95-086B-4C73-80A7-B9B23FC1801B}" srcId="{651F0E51-2AA8-46F1-8670-CAF71C066F21}" destId="{4518D5F9-6822-461F-9CA9-20A30232DFF6}" srcOrd="0" destOrd="0" parTransId="{FCCC479A-6D14-4F72-AB22-EBF9BE53E187}" sibTransId="{ED6EDE50-DD27-4A24-BB7A-FF9E995C765F}"/>
    <dgm:cxn modelId="{2D263EA4-18B1-404D-9136-1311E96918D7}" type="presOf" srcId="{F27DAEC3-F58D-4F60-8548-E22DF72A7958}" destId="{DB0EA123-E768-48B3-A48C-E348AA1868A9}" srcOrd="0" destOrd="0" presId="urn:microsoft.com/office/officeart/2009/3/layout/HorizontalOrganizationChart"/>
    <dgm:cxn modelId="{A633B0AB-3F16-46FF-A034-6E1570B627DA}" type="presOf" srcId="{2746D741-547D-4C43-8F8B-5E27AD29D12A}" destId="{33201A0B-184B-432B-A46A-7258585BB299}" srcOrd="0" destOrd="0" presId="urn:microsoft.com/office/officeart/2009/3/layout/HorizontalOrganizationChart"/>
    <dgm:cxn modelId="{CEB34EAF-DB00-4D1F-8DEF-C0EC801C6F1C}" srcId="{D5F6CEFB-A7DE-4A22-9E93-CD7DFEC7B72B}" destId="{B9914931-FC79-46D1-B3D0-9E66F732DC8D}" srcOrd="2" destOrd="0" parTransId="{DE29C991-1FCD-48A2-8488-97B04DCF9B13}" sibTransId="{A118C0EF-9239-4A29-BF34-1F317E0D499C}"/>
    <dgm:cxn modelId="{16CD8EB1-635E-48CF-B94D-4CB47FE9DC2C}" type="presOf" srcId="{1A74894A-52E9-4EBA-9A4A-DF2D2CCE990D}" destId="{C61ED9A7-C7C2-4601-A400-32355EF6F96D}" srcOrd="0" destOrd="0" presId="urn:microsoft.com/office/officeart/2009/3/layout/HorizontalOrganizationChart"/>
    <dgm:cxn modelId="{F7912AC4-0FCD-402F-A674-0CF953A3794E}" type="presOf" srcId="{2746D741-547D-4C43-8F8B-5E27AD29D12A}" destId="{C4F70C83-A050-429E-84B9-153A60A16A0E}" srcOrd="1" destOrd="0" presId="urn:microsoft.com/office/officeart/2009/3/layout/HorizontalOrganizationChart"/>
    <dgm:cxn modelId="{7CDD4CC8-321A-4115-AD64-82A358E8B241}" type="presOf" srcId="{B9914931-FC79-46D1-B3D0-9E66F732DC8D}" destId="{913583EC-BF6C-4D17-B5D0-BF66721C33E8}" srcOrd="1" destOrd="0" presId="urn:microsoft.com/office/officeart/2009/3/layout/HorizontalOrganizationChart"/>
    <dgm:cxn modelId="{F2D2E6D3-A599-42E3-9C44-E573CD15D833}" type="presOf" srcId="{4518D5F9-6822-461F-9CA9-20A30232DFF6}" destId="{BD59A275-A827-4B03-9F97-2E64961AF444}" srcOrd="0" destOrd="0" presId="urn:microsoft.com/office/officeart/2009/3/layout/HorizontalOrganizationChart"/>
    <dgm:cxn modelId="{1B9749E5-778F-47BB-8896-FAA308240639}" srcId="{D5F6CEFB-A7DE-4A22-9E93-CD7DFEC7B72B}" destId="{2746D741-547D-4C43-8F8B-5E27AD29D12A}" srcOrd="0" destOrd="0" parTransId="{1A74894A-52E9-4EBA-9A4A-DF2D2CCE990D}" sibTransId="{B2E72232-E00C-4042-B4EC-7AEBDE3C01CF}"/>
    <dgm:cxn modelId="{9869D9E6-84E9-4A99-979C-8D56A5109BA2}" type="presOf" srcId="{7BC088DD-CA71-417A-9173-321F3F47A76B}" destId="{8AC2B60D-FADA-4EEE-9CD4-CFFF292EC477}" srcOrd="0" destOrd="0" presId="urn:microsoft.com/office/officeart/2009/3/layout/HorizontalOrganizationChart"/>
    <dgm:cxn modelId="{2638B2EC-4B5A-40A4-A542-0306C9AA515A}" type="presOf" srcId="{61BCF006-68AE-4049-A361-03B2D079CB66}" destId="{0C29FC18-9A8E-4E06-AE4D-AC5C2EA9C37D}" srcOrd="1" destOrd="0" presId="urn:microsoft.com/office/officeart/2009/3/layout/HorizontalOrganizationChart"/>
    <dgm:cxn modelId="{B7626599-539D-4600-9717-9238CA5F43A3}" type="presParOf" srcId="{6502D580-3BB4-442D-AA90-DFD571207373}" destId="{CAF58F25-6965-40DB-AB64-AF82F86EF374}" srcOrd="0" destOrd="0" presId="urn:microsoft.com/office/officeart/2009/3/layout/HorizontalOrganizationChart"/>
    <dgm:cxn modelId="{AFA815AA-0978-41B3-BECF-942B5896C400}" type="presParOf" srcId="{CAF58F25-6965-40DB-AB64-AF82F86EF374}" destId="{44CAA0C1-8038-4937-B285-23151CD268DD}" srcOrd="0" destOrd="0" presId="urn:microsoft.com/office/officeart/2009/3/layout/HorizontalOrganizationChart"/>
    <dgm:cxn modelId="{0E5F6B6A-D387-437F-A5EB-3A8332042F1D}" type="presParOf" srcId="{44CAA0C1-8038-4937-B285-23151CD268DD}" destId="{BD59A275-A827-4B03-9F97-2E64961AF444}" srcOrd="0" destOrd="0" presId="urn:microsoft.com/office/officeart/2009/3/layout/HorizontalOrganizationChart"/>
    <dgm:cxn modelId="{8A3B2735-8EAE-4246-94A9-EE295BE62330}" type="presParOf" srcId="{44CAA0C1-8038-4937-B285-23151CD268DD}" destId="{C4DA7DAE-C02D-4F97-9893-3B751D8ECDC4}" srcOrd="1" destOrd="0" presId="urn:microsoft.com/office/officeart/2009/3/layout/HorizontalOrganizationChart"/>
    <dgm:cxn modelId="{3F05FAAA-10BC-4683-A005-1F08D134E419}" type="presParOf" srcId="{CAF58F25-6965-40DB-AB64-AF82F86EF374}" destId="{F08A653E-6656-46B6-8765-403FF82B241F}" srcOrd="1" destOrd="0" presId="urn:microsoft.com/office/officeart/2009/3/layout/HorizontalOrganizationChart"/>
    <dgm:cxn modelId="{BD4FB6A1-578D-4CE9-84E6-C7B8F0558B80}" type="presParOf" srcId="{F08A653E-6656-46B6-8765-403FF82B241F}" destId="{8AC2B60D-FADA-4EEE-9CD4-CFFF292EC477}" srcOrd="0" destOrd="0" presId="urn:microsoft.com/office/officeart/2009/3/layout/HorizontalOrganizationChart"/>
    <dgm:cxn modelId="{41D6FB17-FB8A-4F5F-A36B-29C2ACA66F81}" type="presParOf" srcId="{F08A653E-6656-46B6-8765-403FF82B241F}" destId="{85C24D08-17BC-4AA7-B849-9BC082D61E1B}" srcOrd="1" destOrd="0" presId="urn:microsoft.com/office/officeart/2009/3/layout/HorizontalOrganizationChart"/>
    <dgm:cxn modelId="{C9DBD7CC-D300-4486-BD4C-C724F91AB393}" type="presParOf" srcId="{85C24D08-17BC-4AA7-B849-9BC082D61E1B}" destId="{E8C3A4CD-FFF7-4207-97BE-5D7B4D5190CE}" srcOrd="0" destOrd="0" presId="urn:microsoft.com/office/officeart/2009/3/layout/HorizontalOrganizationChart"/>
    <dgm:cxn modelId="{B7C9C3F0-B7D2-4BF1-A372-101CE4153B58}" type="presParOf" srcId="{E8C3A4CD-FFF7-4207-97BE-5D7B4D5190CE}" destId="{3976EA34-048A-4330-9132-4870C15033A3}" srcOrd="0" destOrd="0" presId="urn:microsoft.com/office/officeart/2009/3/layout/HorizontalOrganizationChart"/>
    <dgm:cxn modelId="{6DEE66CF-68DB-4DE2-B29A-5134A4F774C2}" type="presParOf" srcId="{E8C3A4CD-FFF7-4207-97BE-5D7B4D5190CE}" destId="{0C29FC18-9A8E-4E06-AE4D-AC5C2EA9C37D}" srcOrd="1" destOrd="0" presId="urn:microsoft.com/office/officeart/2009/3/layout/HorizontalOrganizationChart"/>
    <dgm:cxn modelId="{666BB7CA-07E7-44CE-8220-D5757F58A533}" type="presParOf" srcId="{85C24D08-17BC-4AA7-B849-9BC082D61E1B}" destId="{8C8636FA-3EA9-4956-8974-7A6ACAD4C453}" srcOrd="1" destOrd="0" presId="urn:microsoft.com/office/officeart/2009/3/layout/HorizontalOrganizationChart"/>
    <dgm:cxn modelId="{B41770C6-DAA7-496F-B883-E3BF4A42CDC2}" type="presParOf" srcId="{85C24D08-17BC-4AA7-B849-9BC082D61E1B}" destId="{E22CC295-EF42-4BAD-A982-EAE4BDDCCC67}" srcOrd="2" destOrd="0" presId="urn:microsoft.com/office/officeart/2009/3/layout/HorizontalOrganizationChart"/>
    <dgm:cxn modelId="{D58297E5-7E2C-4B44-805E-24484B5F6C6C}" type="presParOf" srcId="{F08A653E-6656-46B6-8765-403FF82B241F}" destId="{79984B62-A2D3-44C8-AAC5-44F76A0CCA38}" srcOrd="2" destOrd="0" presId="urn:microsoft.com/office/officeart/2009/3/layout/HorizontalOrganizationChart"/>
    <dgm:cxn modelId="{148E5FFD-27C7-46AE-A093-69663165C8B4}" type="presParOf" srcId="{F08A653E-6656-46B6-8765-403FF82B241F}" destId="{5AAFE240-94C9-4920-B3B0-DE71CABE7C59}" srcOrd="3" destOrd="0" presId="urn:microsoft.com/office/officeart/2009/3/layout/HorizontalOrganizationChart"/>
    <dgm:cxn modelId="{54257B06-EC32-4E0B-A722-0CE4F3A691F1}" type="presParOf" srcId="{5AAFE240-94C9-4920-B3B0-DE71CABE7C59}" destId="{5A216950-1625-48FD-8657-56AF1E0DFC98}" srcOrd="0" destOrd="0" presId="urn:microsoft.com/office/officeart/2009/3/layout/HorizontalOrganizationChart"/>
    <dgm:cxn modelId="{397C26C5-6DF6-41C1-9EFC-821F6C93B9E0}" type="presParOf" srcId="{5A216950-1625-48FD-8657-56AF1E0DFC98}" destId="{5FA9406D-DF8A-44A0-9E64-414809D96072}" srcOrd="0" destOrd="0" presId="urn:microsoft.com/office/officeart/2009/3/layout/HorizontalOrganizationChart"/>
    <dgm:cxn modelId="{187DBF0C-D64E-4510-858D-E03289ACCD77}" type="presParOf" srcId="{5A216950-1625-48FD-8657-56AF1E0DFC98}" destId="{56B3FA82-A889-4428-B77B-D19B4339FBBE}" srcOrd="1" destOrd="0" presId="urn:microsoft.com/office/officeart/2009/3/layout/HorizontalOrganizationChart"/>
    <dgm:cxn modelId="{1DD08127-B24C-4C64-AD11-1DC6B1CA5DB5}" type="presParOf" srcId="{5AAFE240-94C9-4920-B3B0-DE71CABE7C59}" destId="{738FC2C2-5578-4D0E-9D52-9BA3404A559A}" srcOrd="1" destOrd="0" presId="urn:microsoft.com/office/officeart/2009/3/layout/HorizontalOrganizationChart"/>
    <dgm:cxn modelId="{E582D955-6E11-4D1B-9691-7DF9017E0599}" type="presParOf" srcId="{5AAFE240-94C9-4920-B3B0-DE71CABE7C59}" destId="{1307E374-9CDA-4290-BAB9-46EEDC9473BB}" srcOrd="2" destOrd="0" presId="urn:microsoft.com/office/officeart/2009/3/layout/HorizontalOrganizationChart"/>
    <dgm:cxn modelId="{9A764BB9-B7FB-454A-A767-35D2EFD4BDB9}" type="presParOf" srcId="{CAF58F25-6965-40DB-AB64-AF82F86EF374}" destId="{E8FA0457-EB05-4847-84CA-AF0E1907CC30}" srcOrd="2" destOrd="0" presId="urn:microsoft.com/office/officeart/2009/3/layout/HorizontalOrganizationChart"/>
    <dgm:cxn modelId="{44D79379-1C6B-4970-8E6A-7E5680945E26}" type="presParOf" srcId="{6502D580-3BB4-442D-AA90-DFD571207373}" destId="{D0830F3F-1BA4-4068-88E0-7FE8FA1E77CF}" srcOrd="1" destOrd="0" presId="urn:microsoft.com/office/officeart/2009/3/layout/HorizontalOrganizationChart"/>
    <dgm:cxn modelId="{DB719E5B-DE77-4C4C-80D7-71F707A44340}" type="presParOf" srcId="{D0830F3F-1BA4-4068-88E0-7FE8FA1E77CF}" destId="{6D16FF24-EA6D-4463-B892-01B55156B39D}" srcOrd="0" destOrd="0" presId="urn:microsoft.com/office/officeart/2009/3/layout/HorizontalOrganizationChart"/>
    <dgm:cxn modelId="{FBEC49E9-C84D-47B5-8FFB-DE1C59FF4072}" type="presParOf" srcId="{6D16FF24-EA6D-4463-B892-01B55156B39D}" destId="{3ECF8E5C-966D-49C1-873E-31BDF9C1621F}" srcOrd="0" destOrd="0" presId="urn:microsoft.com/office/officeart/2009/3/layout/HorizontalOrganizationChart"/>
    <dgm:cxn modelId="{C93C4716-0068-4658-AE62-B8C8A258B895}" type="presParOf" srcId="{6D16FF24-EA6D-4463-B892-01B55156B39D}" destId="{7A3FD4E0-FF8F-4BE0-BCBD-1ECE2E321516}" srcOrd="1" destOrd="0" presId="urn:microsoft.com/office/officeart/2009/3/layout/HorizontalOrganizationChart"/>
    <dgm:cxn modelId="{C8BA7896-7B46-4107-8C1E-8F1AA7051CF9}" type="presParOf" srcId="{D0830F3F-1BA4-4068-88E0-7FE8FA1E77CF}" destId="{D4719AAF-AB9D-44E6-9DC1-EAA08EB32B21}" srcOrd="1" destOrd="0" presId="urn:microsoft.com/office/officeart/2009/3/layout/HorizontalOrganizationChart"/>
    <dgm:cxn modelId="{5DD34DEF-FA41-4FB4-8055-8D5EA6730D2B}" type="presParOf" srcId="{D4719AAF-AB9D-44E6-9DC1-EAA08EB32B21}" destId="{C61ED9A7-C7C2-4601-A400-32355EF6F96D}" srcOrd="0" destOrd="0" presId="urn:microsoft.com/office/officeart/2009/3/layout/HorizontalOrganizationChart"/>
    <dgm:cxn modelId="{6565276A-B832-4F3E-955F-7C4A8BD5B896}" type="presParOf" srcId="{D4719AAF-AB9D-44E6-9DC1-EAA08EB32B21}" destId="{57C01463-7210-4AFE-A978-7B362A7497F1}" srcOrd="1" destOrd="0" presId="urn:microsoft.com/office/officeart/2009/3/layout/HorizontalOrganizationChart"/>
    <dgm:cxn modelId="{AD7D4657-F8F6-4061-9C38-553518DE33AC}" type="presParOf" srcId="{57C01463-7210-4AFE-A978-7B362A7497F1}" destId="{A383DB2D-BE92-4453-AC68-66F6788F608A}" srcOrd="0" destOrd="0" presId="urn:microsoft.com/office/officeart/2009/3/layout/HorizontalOrganizationChart"/>
    <dgm:cxn modelId="{D2C7210C-F3BF-4B14-8678-CB1EE318545C}" type="presParOf" srcId="{A383DB2D-BE92-4453-AC68-66F6788F608A}" destId="{33201A0B-184B-432B-A46A-7258585BB299}" srcOrd="0" destOrd="0" presId="urn:microsoft.com/office/officeart/2009/3/layout/HorizontalOrganizationChart"/>
    <dgm:cxn modelId="{8150B32F-BA03-4DC2-B688-5A60F4BC4C72}" type="presParOf" srcId="{A383DB2D-BE92-4453-AC68-66F6788F608A}" destId="{C4F70C83-A050-429E-84B9-153A60A16A0E}" srcOrd="1" destOrd="0" presId="urn:microsoft.com/office/officeart/2009/3/layout/HorizontalOrganizationChart"/>
    <dgm:cxn modelId="{8264E836-7712-449A-9163-035DD241F04F}" type="presParOf" srcId="{57C01463-7210-4AFE-A978-7B362A7497F1}" destId="{746EBAE8-A0E6-4A58-AD76-8F67EC9F459C}" srcOrd="1" destOrd="0" presId="urn:microsoft.com/office/officeart/2009/3/layout/HorizontalOrganizationChart"/>
    <dgm:cxn modelId="{1BC65D7A-08E0-4226-A70A-4E240EC22178}" type="presParOf" srcId="{57C01463-7210-4AFE-A978-7B362A7497F1}" destId="{9E88CBAA-C7A6-4A3D-BE30-8E49D63B2C91}" srcOrd="2" destOrd="0" presId="urn:microsoft.com/office/officeart/2009/3/layout/HorizontalOrganizationChart"/>
    <dgm:cxn modelId="{AA9022B3-315E-4087-865C-45C0A949BDB3}" type="presParOf" srcId="{D4719AAF-AB9D-44E6-9DC1-EAA08EB32B21}" destId="{DB0EA123-E768-48B3-A48C-E348AA1868A9}" srcOrd="2" destOrd="0" presId="urn:microsoft.com/office/officeart/2009/3/layout/HorizontalOrganizationChart"/>
    <dgm:cxn modelId="{9859711C-DD17-4383-BC86-BBA26D582AC6}" type="presParOf" srcId="{D4719AAF-AB9D-44E6-9DC1-EAA08EB32B21}" destId="{54C61B87-DDAB-4919-BBF5-0DA0C4144AEC}" srcOrd="3" destOrd="0" presId="urn:microsoft.com/office/officeart/2009/3/layout/HorizontalOrganizationChart"/>
    <dgm:cxn modelId="{04FC755A-2377-4339-BFAB-69BAC9DEA479}" type="presParOf" srcId="{54C61B87-DDAB-4919-BBF5-0DA0C4144AEC}" destId="{CA1BF004-3328-4043-A578-82D1B21B7436}" srcOrd="0" destOrd="0" presId="urn:microsoft.com/office/officeart/2009/3/layout/HorizontalOrganizationChart"/>
    <dgm:cxn modelId="{D6C3ACAC-7304-4B75-A4FB-5AC126E48785}" type="presParOf" srcId="{CA1BF004-3328-4043-A578-82D1B21B7436}" destId="{8226F042-4809-45CC-86A1-219F41580149}" srcOrd="0" destOrd="0" presId="urn:microsoft.com/office/officeart/2009/3/layout/HorizontalOrganizationChart"/>
    <dgm:cxn modelId="{44528847-59DB-42F0-BBBB-B5F91E93A12C}" type="presParOf" srcId="{CA1BF004-3328-4043-A578-82D1B21B7436}" destId="{20AD8E4F-0FFD-40BE-B3A8-3F0DA7BF2C16}" srcOrd="1" destOrd="0" presId="urn:microsoft.com/office/officeart/2009/3/layout/HorizontalOrganizationChart"/>
    <dgm:cxn modelId="{60B630B8-194E-4C6D-BB5C-ACF0E2D90E4F}" type="presParOf" srcId="{54C61B87-DDAB-4919-BBF5-0DA0C4144AEC}" destId="{56EE78A5-DD1B-44CE-A7CC-19D3625B00FE}" srcOrd="1" destOrd="0" presId="urn:microsoft.com/office/officeart/2009/3/layout/HorizontalOrganizationChart"/>
    <dgm:cxn modelId="{70F83032-6DBA-4542-AA56-BA657F32A575}" type="presParOf" srcId="{54C61B87-DDAB-4919-BBF5-0DA0C4144AEC}" destId="{56DA547C-64C7-43A1-B98C-F302C0B22F69}" srcOrd="2" destOrd="0" presId="urn:microsoft.com/office/officeart/2009/3/layout/HorizontalOrganizationChart"/>
    <dgm:cxn modelId="{0AF6383B-DBFE-42F0-8F00-863BD818FAAA}" type="presParOf" srcId="{D4719AAF-AB9D-44E6-9DC1-EAA08EB32B21}" destId="{98C20594-E863-4339-83F6-72EE5C99046E}" srcOrd="4" destOrd="0" presId="urn:microsoft.com/office/officeart/2009/3/layout/HorizontalOrganizationChart"/>
    <dgm:cxn modelId="{AFF3898B-184E-4D03-97D0-3CF4305714ED}" type="presParOf" srcId="{D4719AAF-AB9D-44E6-9DC1-EAA08EB32B21}" destId="{BBFE41D9-34B0-45D0-91FA-CA49ABDD1C88}" srcOrd="5" destOrd="0" presId="urn:microsoft.com/office/officeart/2009/3/layout/HorizontalOrganizationChart"/>
    <dgm:cxn modelId="{632B84BF-B0BD-45DD-ACF3-0721A8BA6A6E}" type="presParOf" srcId="{BBFE41D9-34B0-45D0-91FA-CA49ABDD1C88}" destId="{4CA6D402-31E8-49F6-94E5-BD373AD3685F}" srcOrd="0" destOrd="0" presId="urn:microsoft.com/office/officeart/2009/3/layout/HorizontalOrganizationChart"/>
    <dgm:cxn modelId="{DE65ECB9-1C78-4590-AFEE-2A416AB39497}" type="presParOf" srcId="{4CA6D402-31E8-49F6-94E5-BD373AD3685F}" destId="{61A7E239-2C6C-4937-8A1D-33ACACF70A50}" srcOrd="0" destOrd="0" presId="urn:microsoft.com/office/officeart/2009/3/layout/HorizontalOrganizationChart"/>
    <dgm:cxn modelId="{0391A801-94C3-4185-9F13-BA0A13F3F72F}" type="presParOf" srcId="{4CA6D402-31E8-49F6-94E5-BD373AD3685F}" destId="{913583EC-BF6C-4D17-B5D0-BF66721C33E8}" srcOrd="1" destOrd="0" presId="urn:microsoft.com/office/officeart/2009/3/layout/HorizontalOrganizationChart"/>
    <dgm:cxn modelId="{54DEA4C1-D331-46EA-B4E8-C8A2D43C3916}" type="presParOf" srcId="{BBFE41D9-34B0-45D0-91FA-CA49ABDD1C88}" destId="{F5827680-3C09-4967-8975-74A25F540381}" srcOrd="1" destOrd="0" presId="urn:microsoft.com/office/officeart/2009/3/layout/HorizontalOrganizationChart"/>
    <dgm:cxn modelId="{F0C1EA18-AB31-4E1A-B872-CAD3F3654041}" type="presParOf" srcId="{BBFE41D9-34B0-45D0-91FA-CA49ABDD1C88}" destId="{A0FF63E0-A5A8-4D9F-A461-C5AB61E305D7}" srcOrd="2" destOrd="0" presId="urn:microsoft.com/office/officeart/2009/3/layout/HorizontalOrganizationChart"/>
    <dgm:cxn modelId="{BC6E53C6-75E4-4AF2-BAC6-FCD9E4FE3E00}" type="presParOf" srcId="{D0830F3F-1BA4-4068-88E0-7FE8FA1E77CF}" destId="{1F17B5EF-BBA1-456A-B0BF-E77D3C85B67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F0E51-2AA8-46F1-8670-CAF71C066F21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518D5F9-6822-461F-9CA9-20A30232DFF6}">
      <dgm:prSet/>
      <dgm:spPr/>
      <dgm:t>
        <a:bodyPr/>
        <a:lstStyle/>
        <a:p>
          <a:r>
            <a:rPr lang="en-US"/>
            <a:t>Lossless Compression</a:t>
          </a:r>
        </a:p>
      </dgm:t>
    </dgm:pt>
    <dgm:pt modelId="{FCCC479A-6D14-4F72-AB22-EBF9BE53E187}" type="parTrans" cxnId="{26074B95-086B-4C73-80A7-B9B23FC1801B}">
      <dgm:prSet/>
      <dgm:spPr/>
      <dgm:t>
        <a:bodyPr/>
        <a:lstStyle/>
        <a:p>
          <a:endParaRPr lang="en-US"/>
        </a:p>
      </dgm:t>
    </dgm:pt>
    <dgm:pt modelId="{ED6EDE50-DD27-4A24-BB7A-FF9E995C765F}" type="sibTrans" cxnId="{26074B95-086B-4C73-80A7-B9B23FC1801B}">
      <dgm:prSet/>
      <dgm:spPr/>
      <dgm:t>
        <a:bodyPr/>
        <a:lstStyle/>
        <a:p>
          <a:endParaRPr lang="en-US"/>
        </a:p>
      </dgm:t>
    </dgm:pt>
    <dgm:pt modelId="{61BCF006-68AE-4049-A361-03B2D079CB66}">
      <dgm:prSet/>
      <dgm:spPr/>
      <dgm:t>
        <a:bodyPr/>
        <a:lstStyle/>
        <a:p>
          <a:r>
            <a:rPr lang="en-US"/>
            <a:t>Text</a:t>
          </a:r>
        </a:p>
      </dgm:t>
    </dgm:pt>
    <dgm:pt modelId="{7BC088DD-CA71-417A-9173-321F3F47A76B}" type="parTrans" cxnId="{E3894282-D766-4A4D-8B5A-A8000EC54693}">
      <dgm:prSet/>
      <dgm:spPr/>
      <dgm:t>
        <a:bodyPr/>
        <a:lstStyle/>
        <a:p>
          <a:endParaRPr lang="en-US"/>
        </a:p>
      </dgm:t>
    </dgm:pt>
    <dgm:pt modelId="{879D025C-8CD0-4735-906A-830B3E4FB6B2}" type="sibTrans" cxnId="{E3894282-D766-4A4D-8B5A-A8000EC54693}">
      <dgm:prSet/>
      <dgm:spPr/>
      <dgm:t>
        <a:bodyPr/>
        <a:lstStyle/>
        <a:p>
          <a:endParaRPr lang="en-US"/>
        </a:p>
      </dgm:t>
    </dgm:pt>
    <dgm:pt modelId="{AFA4CBBC-BDEB-4458-9DCE-FD1BA1913E62}">
      <dgm:prSet/>
      <dgm:spPr/>
      <dgm:t>
        <a:bodyPr/>
        <a:lstStyle/>
        <a:p>
          <a:r>
            <a:rPr lang="en-US"/>
            <a:t>Binary</a:t>
          </a:r>
        </a:p>
      </dgm:t>
    </dgm:pt>
    <dgm:pt modelId="{3CEC7F79-7DC3-4C27-923C-5E80E2D9B6F1}" type="parTrans" cxnId="{A015BC04-01E5-4DEB-96F6-3107F3900632}">
      <dgm:prSet/>
      <dgm:spPr/>
      <dgm:t>
        <a:bodyPr/>
        <a:lstStyle/>
        <a:p>
          <a:endParaRPr lang="en-US"/>
        </a:p>
      </dgm:t>
    </dgm:pt>
    <dgm:pt modelId="{44CB707B-B5B6-4B0F-9A3B-59A415AC78C8}" type="sibTrans" cxnId="{A015BC04-01E5-4DEB-96F6-3107F3900632}">
      <dgm:prSet/>
      <dgm:spPr/>
      <dgm:t>
        <a:bodyPr/>
        <a:lstStyle/>
        <a:p>
          <a:endParaRPr lang="en-US"/>
        </a:p>
      </dgm:t>
    </dgm:pt>
    <dgm:pt modelId="{D5F6CEFB-A7DE-4A22-9E93-CD7DFEC7B72B}">
      <dgm:prSet/>
      <dgm:spPr/>
      <dgm:t>
        <a:bodyPr/>
        <a:lstStyle/>
        <a:p>
          <a:r>
            <a:rPr lang="en-US"/>
            <a:t>Lossy Compression</a:t>
          </a:r>
        </a:p>
      </dgm:t>
    </dgm:pt>
    <dgm:pt modelId="{47B649B0-07D7-48E2-9178-C1780397F844}" type="parTrans" cxnId="{ADFDD408-77DE-4271-8534-B39B6E003BBB}">
      <dgm:prSet/>
      <dgm:spPr/>
      <dgm:t>
        <a:bodyPr/>
        <a:lstStyle/>
        <a:p>
          <a:endParaRPr lang="en-US"/>
        </a:p>
      </dgm:t>
    </dgm:pt>
    <dgm:pt modelId="{E952CFAD-AAF2-4BD6-9C14-33AE22D36513}" type="sibTrans" cxnId="{ADFDD408-77DE-4271-8534-B39B6E003BBB}">
      <dgm:prSet/>
      <dgm:spPr/>
      <dgm:t>
        <a:bodyPr/>
        <a:lstStyle/>
        <a:p>
          <a:endParaRPr lang="en-US"/>
        </a:p>
      </dgm:t>
    </dgm:pt>
    <dgm:pt modelId="{2746D741-547D-4C43-8F8B-5E27AD29D12A}">
      <dgm:prSet/>
      <dgm:spPr/>
      <dgm:t>
        <a:bodyPr/>
        <a:lstStyle/>
        <a:p>
          <a:r>
            <a:rPr lang="en-US"/>
            <a:t>Photos</a:t>
          </a:r>
        </a:p>
      </dgm:t>
    </dgm:pt>
    <dgm:pt modelId="{1A74894A-52E9-4EBA-9A4A-DF2D2CCE990D}" type="parTrans" cxnId="{1B9749E5-778F-47BB-8896-FAA308240639}">
      <dgm:prSet/>
      <dgm:spPr/>
      <dgm:t>
        <a:bodyPr/>
        <a:lstStyle/>
        <a:p>
          <a:endParaRPr lang="en-US"/>
        </a:p>
      </dgm:t>
    </dgm:pt>
    <dgm:pt modelId="{B2E72232-E00C-4042-B4EC-7AEBDE3C01CF}" type="sibTrans" cxnId="{1B9749E5-778F-47BB-8896-FAA308240639}">
      <dgm:prSet/>
      <dgm:spPr/>
      <dgm:t>
        <a:bodyPr/>
        <a:lstStyle/>
        <a:p>
          <a:endParaRPr lang="en-US"/>
        </a:p>
      </dgm:t>
    </dgm:pt>
    <dgm:pt modelId="{768D9E5B-BEE3-4A9F-A833-98F85F9CDED6}">
      <dgm:prSet/>
      <dgm:spPr/>
      <dgm:t>
        <a:bodyPr/>
        <a:lstStyle/>
        <a:p>
          <a:r>
            <a:rPr lang="en-US"/>
            <a:t>Audio</a:t>
          </a:r>
        </a:p>
      </dgm:t>
    </dgm:pt>
    <dgm:pt modelId="{F27DAEC3-F58D-4F60-8548-E22DF72A7958}" type="parTrans" cxnId="{C0E7D106-98CE-4226-A9E0-36FCF1340213}">
      <dgm:prSet/>
      <dgm:spPr/>
      <dgm:t>
        <a:bodyPr/>
        <a:lstStyle/>
        <a:p>
          <a:endParaRPr lang="en-US"/>
        </a:p>
      </dgm:t>
    </dgm:pt>
    <dgm:pt modelId="{4C094E7B-4C85-4EB8-8EBB-622CB74459C7}" type="sibTrans" cxnId="{C0E7D106-98CE-4226-A9E0-36FCF1340213}">
      <dgm:prSet/>
      <dgm:spPr/>
      <dgm:t>
        <a:bodyPr/>
        <a:lstStyle/>
        <a:p>
          <a:endParaRPr lang="en-US"/>
        </a:p>
      </dgm:t>
    </dgm:pt>
    <dgm:pt modelId="{B9914931-FC79-46D1-B3D0-9E66F732DC8D}">
      <dgm:prSet/>
      <dgm:spPr/>
      <dgm:t>
        <a:bodyPr/>
        <a:lstStyle/>
        <a:p>
          <a:r>
            <a:rPr lang="en-US"/>
            <a:t>Video</a:t>
          </a:r>
        </a:p>
      </dgm:t>
    </dgm:pt>
    <dgm:pt modelId="{DE29C991-1FCD-48A2-8488-97B04DCF9B13}" type="parTrans" cxnId="{CEB34EAF-DB00-4D1F-8DEF-C0EC801C6F1C}">
      <dgm:prSet/>
      <dgm:spPr/>
      <dgm:t>
        <a:bodyPr/>
        <a:lstStyle/>
        <a:p>
          <a:endParaRPr lang="en-US"/>
        </a:p>
      </dgm:t>
    </dgm:pt>
    <dgm:pt modelId="{A118C0EF-9239-4A29-BF34-1F317E0D499C}" type="sibTrans" cxnId="{CEB34EAF-DB00-4D1F-8DEF-C0EC801C6F1C}">
      <dgm:prSet/>
      <dgm:spPr/>
      <dgm:t>
        <a:bodyPr/>
        <a:lstStyle/>
        <a:p>
          <a:endParaRPr lang="en-US"/>
        </a:p>
      </dgm:t>
    </dgm:pt>
    <dgm:pt modelId="{6502D580-3BB4-442D-AA90-DFD571207373}" type="pres">
      <dgm:prSet presAssocID="{651F0E51-2AA8-46F1-8670-CAF71C066F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F58F25-6965-40DB-AB64-AF82F86EF374}" type="pres">
      <dgm:prSet presAssocID="{4518D5F9-6822-461F-9CA9-20A30232DFF6}" presName="hierRoot1" presStyleCnt="0">
        <dgm:presLayoutVars>
          <dgm:hierBranch val="init"/>
        </dgm:presLayoutVars>
      </dgm:prSet>
      <dgm:spPr/>
    </dgm:pt>
    <dgm:pt modelId="{44CAA0C1-8038-4937-B285-23151CD268DD}" type="pres">
      <dgm:prSet presAssocID="{4518D5F9-6822-461F-9CA9-20A30232DFF6}" presName="rootComposite1" presStyleCnt="0"/>
      <dgm:spPr/>
    </dgm:pt>
    <dgm:pt modelId="{BD59A275-A827-4B03-9F97-2E64961AF444}" type="pres">
      <dgm:prSet presAssocID="{4518D5F9-6822-461F-9CA9-20A30232DFF6}" presName="rootText1" presStyleLbl="node0" presStyleIdx="0" presStyleCnt="2">
        <dgm:presLayoutVars>
          <dgm:chPref val="3"/>
        </dgm:presLayoutVars>
      </dgm:prSet>
      <dgm:spPr/>
    </dgm:pt>
    <dgm:pt modelId="{C4DA7DAE-C02D-4F97-9893-3B751D8ECDC4}" type="pres">
      <dgm:prSet presAssocID="{4518D5F9-6822-461F-9CA9-20A30232DFF6}" presName="rootConnector1" presStyleLbl="node1" presStyleIdx="0" presStyleCnt="0"/>
      <dgm:spPr/>
    </dgm:pt>
    <dgm:pt modelId="{F08A653E-6656-46B6-8765-403FF82B241F}" type="pres">
      <dgm:prSet presAssocID="{4518D5F9-6822-461F-9CA9-20A30232DFF6}" presName="hierChild2" presStyleCnt="0"/>
      <dgm:spPr/>
    </dgm:pt>
    <dgm:pt modelId="{8AC2B60D-FADA-4EEE-9CD4-CFFF292EC477}" type="pres">
      <dgm:prSet presAssocID="{7BC088DD-CA71-417A-9173-321F3F47A76B}" presName="Name64" presStyleLbl="parChTrans1D2" presStyleIdx="0" presStyleCnt="5"/>
      <dgm:spPr/>
    </dgm:pt>
    <dgm:pt modelId="{85C24D08-17BC-4AA7-B849-9BC082D61E1B}" type="pres">
      <dgm:prSet presAssocID="{61BCF006-68AE-4049-A361-03B2D079CB66}" presName="hierRoot2" presStyleCnt="0">
        <dgm:presLayoutVars>
          <dgm:hierBranch val="init"/>
        </dgm:presLayoutVars>
      </dgm:prSet>
      <dgm:spPr/>
    </dgm:pt>
    <dgm:pt modelId="{E8C3A4CD-FFF7-4207-97BE-5D7B4D5190CE}" type="pres">
      <dgm:prSet presAssocID="{61BCF006-68AE-4049-A361-03B2D079CB66}" presName="rootComposite" presStyleCnt="0"/>
      <dgm:spPr/>
    </dgm:pt>
    <dgm:pt modelId="{3976EA34-048A-4330-9132-4870C15033A3}" type="pres">
      <dgm:prSet presAssocID="{61BCF006-68AE-4049-A361-03B2D079CB66}" presName="rootText" presStyleLbl="node2" presStyleIdx="0" presStyleCnt="5">
        <dgm:presLayoutVars>
          <dgm:chPref val="3"/>
        </dgm:presLayoutVars>
      </dgm:prSet>
      <dgm:spPr/>
    </dgm:pt>
    <dgm:pt modelId="{0C29FC18-9A8E-4E06-AE4D-AC5C2EA9C37D}" type="pres">
      <dgm:prSet presAssocID="{61BCF006-68AE-4049-A361-03B2D079CB66}" presName="rootConnector" presStyleLbl="node2" presStyleIdx="0" presStyleCnt="5"/>
      <dgm:spPr/>
    </dgm:pt>
    <dgm:pt modelId="{8C8636FA-3EA9-4956-8974-7A6ACAD4C453}" type="pres">
      <dgm:prSet presAssocID="{61BCF006-68AE-4049-A361-03B2D079CB66}" presName="hierChild4" presStyleCnt="0"/>
      <dgm:spPr/>
    </dgm:pt>
    <dgm:pt modelId="{E22CC295-EF42-4BAD-A982-EAE4BDDCCC67}" type="pres">
      <dgm:prSet presAssocID="{61BCF006-68AE-4049-A361-03B2D079CB66}" presName="hierChild5" presStyleCnt="0"/>
      <dgm:spPr/>
    </dgm:pt>
    <dgm:pt modelId="{79984B62-A2D3-44C8-AAC5-44F76A0CCA38}" type="pres">
      <dgm:prSet presAssocID="{3CEC7F79-7DC3-4C27-923C-5E80E2D9B6F1}" presName="Name64" presStyleLbl="parChTrans1D2" presStyleIdx="1" presStyleCnt="5"/>
      <dgm:spPr/>
    </dgm:pt>
    <dgm:pt modelId="{5AAFE240-94C9-4920-B3B0-DE71CABE7C59}" type="pres">
      <dgm:prSet presAssocID="{AFA4CBBC-BDEB-4458-9DCE-FD1BA1913E62}" presName="hierRoot2" presStyleCnt="0">
        <dgm:presLayoutVars>
          <dgm:hierBranch val="init"/>
        </dgm:presLayoutVars>
      </dgm:prSet>
      <dgm:spPr/>
    </dgm:pt>
    <dgm:pt modelId="{5A216950-1625-48FD-8657-56AF1E0DFC98}" type="pres">
      <dgm:prSet presAssocID="{AFA4CBBC-BDEB-4458-9DCE-FD1BA1913E62}" presName="rootComposite" presStyleCnt="0"/>
      <dgm:spPr/>
    </dgm:pt>
    <dgm:pt modelId="{5FA9406D-DF8A-44A0-9E64-414809D96072}" type="pres">
      <dgm:prSet presAssocID="{AFA4CBBC-BDEB-4458-9DCE-FD1BA1913E62}" presName="rootText" presStyleLbl="node2" presStyleIdx="1" presStyleCnt="5">
        <dgm:presLayoutVars>
          <dgm:chPref val="3"/>
        </dgm:presLayoutVars>
      </dgm:prSet>
      <dgm:spPr/>
    </dgm:pt>
    <dgm:pt modelId="{56B3FA82-A889-4428-B77B-D19B4339FBBE}" type="pres">
      <dgm:prSet presAssocID="{AFA4CBBC-BDEB-4458-9DCE-FD1BA1913E62}" presName="rootConnector" presStyleLbl="node2" presStyleIdx="1" presStyleCnt="5"/>
      <dgm:spPr/>
    </dgm:pt>
    <dgm:pt modelId="{738FC2C2-5578-4D0E-9D52-9BA3404A559A}" type="pres">
      <dgm:prSet presAssocID="{AFA4CBBC-BDEB-4458-9DCE-FD1BA1913E62}" presName="hierChild4" presStyleCnt="0"/>
      <dgm:spPr/>
    </dgm:pt>
    <dgm:pt modelId="{1307E374-9CDA-4290-BAB9-46EEDC9473BB}" type="pres">
      <dgm:prSet presAssocID="{AFA4CBBC-BDEB-4458-9DCE-FD1BA1913E62}" presName="hierChild5" presStyleCnt="0"/>
      <dgm:spPr/>
    </dgm:pt>
    <dgm:pt modelId="{E8FA0457-EB05-4847-84CA-AF0E1907CC30}" type="pres">
      <dgm:prSet presAssocID="{4518D5F9-6822-461F-9CA9-20A30232DFF6}" presName="hierChild3" presStyleCnt="0"/>
      <dgm:spPr/>
    </dgm:pt>
    <dgm:pt modelId="{D0830F3F-1BA4-4068-88E0-7FE8FA1E77CF}" type="pres">
      <dgm:prSet presAssocID="{D5F6CEFB-A7DE-4A22-9E93-CD7DFEC7B72B}" presName="hierRoot1" presStyleCnt="0">
        <dgm:presLayoutVars>
          <dgm:hierBranch val="init"/>
        </dgm:presLayoutVars>
      </dgm:prSet>
      <dgm:spPr/>
    </dgm:pt>
    <dgm:pt modelId="{6D16FF24-EA6D-4463-B892-01B55156B39D}" type="pres">
      <dgm:prSet presAssocID="{D5F6CEFB-A7DE-4A22-9E93-CD7DFEC7B72B}" presName="rootComposite1" presStyleCnt="0"/>
      <dgm:spPr/>
    </dgm:pt>
    <dgm:pt modelId="{3ECF8E5C-966D-49C1-873E-31BDF9C1621F}" type="pres">
      <dgm:prSet presAssocID="{D5F6CEFB-A7DE-4A22-9E93-CD7DFEC7B72B}" presName="rootText1" presStyleLbl="node0" presStyleIdx="1" presStyleCnt="2">
        <dgm:presLayoutVars>
          <dgm:chPref val="3"/>
        </dgm:presLayoutVars>
      </dgm:prSet>
      <dgm:spPr/>
    </dgm:pt>
    <dgm:pt modelId="{7A3FD4E0-FF8F-4BE0-BCBD-1ECE2E321516}" type="pres">
      <dgm:prSet presAssocID="{D5F6CEFB-A7DE-4A22-9E93-CD7DFEC7B72B}" presName="rootConnector1" presStyleLbl="node1" presStyleIdx="0" presStyleCnt="0"/>
      <dgm:spPr/>
    </dgm:pt>
    <dgm:pt modelId="{D4719AAF-AB9D-44E6-9DC1-EAA08EB32B21}" type="pres">
      <dgm:prSet presAssocID="{D5F6CEFB-A7DE-4A22-9E93-CD7DFEC7B72B}" presName="hierChild2" presStyleCnt="0"/>
      <dgm:spPr/>
    </dgm:pt>
    <dgm:pt modelId="{C61ED9A7-C7C2-4601-A400-32355EF6F96D}" type="pres">
      <dgm:prSet presAssocID="{1A74894A-52E9-4EBA-9A4A-DF2D2CCE990D}" presName="Name64" presStyleLbl="parChTrans1D2" presStyleIdx="2" presStyleCnt="5"/>
      <dgm:spPr/>
    </dgm:pt>
    <dgm:pt modelId="{57C01463-7210-4AFE-A978-7B362A7497F1}" type="pres">
      <dgm:prSet presAssocID="{2746D741-547D-4C43-8F8B-5E27AD29D12A}" presName="hierRoot2" presStyleCnt="0">
        <dgm:presLayoutVars>
          <dgm:hierBranch val="init"/>
        </dgm:presLayoutVars>
      </dgm:prSet>
      <dgm:spPr/>
    </dgm:pt>
    <dgm:pt modelId="{A383DB2D-BE92-4453-AC68-66F6788F608A}" type="pres">
      <dgm:prSet presAssocID="{2746D741-547D-4C43-8F8B-5E27AD29D12A}" presName="rootComposite" presStyleCnt="0"/>
      <dgm:spPr/>
    </dgm:pt>
    <dgm:pt modelId="{33201A0B-184B-432B-A46A-7258585BB299}" type="pres">
      <dgm:prSet presAssocID="{2746D741-547D-4C43-8F8B-5E27AD29D12A}" presName="rootText" presStyleLbl="node2" presStyleIdx="2" presStyleCnt="5">
        <dgm:presLayoutVars>
          <dgm:chPref val="3"/>
        </dgm:presLayoutVars>
      </dgm:prSet>
      <dgm:spPr/>
    </dgm:pt>
    <dgm:pt modelId="{C4F70C83-A050-429E-84B9-153A60A16A0E}" type="pres">
      <dgm:prSet presAssocID="{2746D741-547D-4C43-8F8B-5E27AD29D12A}" presName="rootConnector" presStyleLbl="node2" presStyleIdx="2" presStyleCnt="5"/>
      <dgm:spPr/>
    </dgm:pt>
    <dgm:pt modelId="{746EBAE8-A0E6-4A58-AD76-8F67EC9F459C}" type="pres">
      <dgm:prSet presAssocID="{2746D741-547D-4C43-8F8B-5E27AD29D12A}" presName="hierChild4" presStyleCnt="0"/>
      <dgm:spPr/>
    </dgm:pt>
    <dgm:pt modelId="{9E88CBAA-C7A6-4A3D-BE30-8E49D63B2C91}" type="pres">
      <dgm:prSet presAssocID="{2746D741-547D-4C43-8F8B-5E27AD29D12A}" presName="hierChild5" presStyleCnt="0"/>
      <dgm:spPr/>
    </dgm:pt>
    <dgm:pt modelId="{DB0EA123-E768-48B3-A48C-E348AA1868A9}" type="pres">
      <dgm:prSet presAssocID="{F27DAEC3-F58D-4F60-8548-E22DF72A7958}" presName="Name64" presStyleLbl="parChTrans1D2" presStyleIdx="3" presStyleCnt="5"/>
      <dgm:spPr/>
    </dgm:pt>
    <dgm:pt modelId="{54C61B87-DDAB-4919-BBF5-0DA0C4144AEC}" type="pres">
      <dgm:prSet presAssocID="{768D9E5B-BEE3-4A9F-A833-98F85F9CDED6}" presName="hierRoot2" presStyleCnt="0">
        <dgm:presLayoutVars>
          <dgm:hierBranch val="init"/>
        </dgm:presLayoutVars>
      </dgm:prSet>
      <dgm:spPr/>
    </dgm:pt>
    <dgm:pt modelId="{CA1BF004-3328-4043-A578-82D1B21B7436}" type="pres">
      <dgm:prSet presAssocID="{768D9E5B-BEE3-4A9F-A833-98F85F9CDED6}" presName="rootComposite" presStyleCnt="0"/>
      <dgm:spPr/>
    </dgm:pt>
    <dgm:pt modelId="{8226F042-4809-45CC-86A1-219F41580149}" type="pres">
      <dgm:prSet presAssocID="{768D9E5B-BEE3-4A9F-A833-98F85F9CDED6}" presName="rootText" presStyleLbl="node2" presStyleIdx="3" presStyleCnt="5">
        <dgm:presLayoutVars>
          <dgm:chPref val="3"/>
        </dgm:presLayoutVars>
      </dgm:prSet>
      <dgm:spPr/>
    </dgm:pt>
    <dgm:pt modelId="{20AD8E4F-0FFD-40BE-B3A8-3F0DA7BF2C16}" type="pres">
      <dgm:prSet presAssocID="{768D9E5B-BEE3-4A9F-A833-98F85F9CDED6}" presName="rootConnector" presStyleLbl="node2" presStyleIdx="3" presStyleCnt="5"/>
      <dgm:spPr/>
    </dgm:pt>
    <dgm:pt modelId="{56EE78A5-DD1B-44CE-A7CC-19D3625B00FE}" type="pres">
      <dgm:prSet presAssocID="{768D9E5B-BEE3-4A9F-A833-98F85F9CDED6}" presName="hierChild4" presStyleCnt="0"/>
      <dgm:spPr/>
    </dgm:pt>
    <dgm:pt modelId="{56DA547C-64C7-43A1-B98C-F302C0B22F69}" type="pres">
      <dgm:prSet presAssocID="{768D9E5B-BEE3-4A9F-A833-98F85F9CDED6}" presName="hierChild5" presStyleCnt="0"/>
      <dgm:spPr/>
    </dgm:pt>
    <dgm:pt modelId="{98C20594-E863-4339-83F6-72EE5C99046E}" type="pres">
      <dgm:prSet presAssocID="{DE29C991-1FCD-48A2-8488-97B04DCF9B13}" presName="Name64" presStyleLbl="parChTrans1D2" presStyleIdx="4" presStyleCnt="5"/>
      <dgm:spPr/>
    </dgm:pt>
    <dgm:pt modelId="{BBFE41D9-34B0-45D0-91FA-CA49ABDD1C88}" type="pres">
      <dgm:prSet presAssocID="{B9914931-FC79-46D1-B3D0-9E66F732DC8D}" presName="hierRoot2" presStyleCnt="0">
        <dgm:presLayoutVars>
          <dgm:hierBranch val="init"/>
        </dgm:presLayoutVars>
      </dgm:prSet>
      <dgm:spPr/>
    </dgm:pt>
    <dgm:pt modelId="{4CA6D402-31E8-49F6-94E5-BD373AD3685F}" type="pres">
      <dgm:prSet presAssocID="{B9914931-FC79-46D1-B3D0-9E66F732DC8D}" presName="rootComposite" presStyleCnt="0"/>
      <dgm:spPr/>
    </dgm:pt>
    <dgm:pt modelId="{61A7E239-2C6C-4937-8A1D-33ACACF70A50}" type="pres">
      <dgm:prSet presAssocID="{B9914931-FC79-46D1-B3D0-9E66F732DC8D}" presName="rootText" presStyleLbl="node2" presStyleIdx="4" presStyleCnt="5">
        <dgm:presLayoutVars>
          <dgm:chPref val="3"/>
        </dgm:presLayoutVars>
      </dgm:prSet>
      <dgm:spPr/>
    </dgm:pt>
    <dgm:pt modelId="{913583EC-BF6C-4D17-B5D0-BF66721C33E8}" type="pres">
      <dgm:prSet presAssocID="{B9914931-FC79-46D1-B3D0-9E66F732DC8D}" presName="rootConnector" presStyleLbl="node2" presStyleIdx="4" presStyleCnt="5"/>
      <dgm:spPr/>
    </dgm:pt>
    <dgm:pt modelId="{F5827680-3C09-4967-8975-74A25F540381}" type="pres">
      <dgm:prSet presAssocID="{B9914931-FC79-46D1-B3D0-9E66F732DC8D}" presName="hierChild4" presStyleCnt="0"/>
      <dgm:spPr/>
    </dgm:pt>
    <dgm:pt modelId="{A0FF63E0-A5A8-4D9F-A461-C5AB61E305D7}" type="pres">
      <dgm:prSet presAssocID="{B9914931-FC79-46D1-B3D0-9E66F732DC8D}" presName="hierChild5" presStyleCnt="0"/>
      <dgm:spPr/>
    </dgm:pt>
    <dgm:pt modelId="{1F17B5EF-BBA1-456A-B0BF-E77D3C85B671}" type="pres">
      <dgm:prSet presAssocID="{D5F6CEFB-A7DE-4A22-9E93-CD7DFEC7B72B}" presName="hierChild3" presStyleCnt="0"/>
      <dgm:spPr/>
    </dgm:pt>
  </dgm:ptLst>
  <dgm:cxnLst>
    <dgm:cxn modelId="{A015BC04-01E5-4DEB-96F6-3107F3900632}" srcId="{4518D5F9-6822-461F-9CA9-20A30232DFF6}" destId="{AFA4CBBC-BDEB-4458-9DCE-FD1BA1913E62}" srcOrd="1" destOrd="0" parTransId="{3CEC7F79-7DC3-4C27-923C-5E80E2D9B6F1}" sibTransId="{44CB707B-B5B6-4B0F-9A3B-59A415AC78C8}"/>
    <dgm:cxn modelId="{C0E7D106-98CE-4226-A9E0-36FCF1340213}" srcId="{D5F6CEFB-A7DE-4A22-9E93-CD7DFEC7B72B}" destId="{768D9E5B-BEE3-4A9F-A833-98F85F9CDED6}" srcOrd="1" destOrd="0" parTransId="{F27DAEC3-F58D-4F60-8548-E22DF72A7958}" sibTransId="{4C094E7B-4C85-4EB8-8EBB-622CB74459C7}"/>
    <dgm:cxn modelId="{ADFDD408-77DE-4271-8534-B39B6E003BBB}" srcId="{651F0E51-2AA8-46F1-8670-CAF71C066F21}" destId="{D5F6CEFB-A7DE-4A22-9E93-CD7DFEC7B72B}" srcOrd="1" destOrd="0" parTransId="{47B649B0-07D7-48E2-9178-C1780397F844}" sibTransId="{E952CFAD-AAF2-4BD6-9C14-33AE22D36513}"/>
    <dgm:cxn modelId="{0EB8500B-7790-437C-B07A-E9DFE193705A}" type="presOf" srcId="{D5F6CEFB-A7DE-4A22-9E93-CD7DFEC7B72B}" destId="{7A3FD4E0-FF8F-4BE0-BCBD-1ECE2E321516}" srcOrd="1" destOrd="0" presId="urn:microsoft.com/office/officeart/2009/3/layout/HorizontalOrganizationChart"/>
    <dgm:cxn modelId="{FEE5B025-15AB-4857-8A9D-BAD01764E6E5}" type="presOf" srcId="{61BCF006-68AE-4049-A361-03B2D079CB66}" destId="{3976EA34-048A-4330-9132-4870C15033A3}" srcOrd="0" destOrd="0" presId="urn:microsoft.com/office/officeart/2009/3/layout/HorizontalOrganizationChart"/>
    <dgm:cxn modelId="{1AD53E26-CD1F-4C7D-A8F8-49B9AF01B4E5}" type="presOf" srcId="{768D9E5B-BEE3-4A9F-A833-98F85F9CDED6}" destId="{8226F042-4809-45CC-86A1-219F41580149}" srcOrd="0" destOrd="0" presId="urn:microsoft.com/office/officeart/2009/3/layout/HorizontalOrganizationChart"/>
    <dgm:cxn modelId="{F1471B27-B67A-4215-8190-ECEC9BA1B238}" type="presOf" srcId="{B9914931-FC79-46D1-B3D0-9E66F732DC8D}" destId="{61A7E239-2C6C-4937-8A1D-33ACACF70A50}" srcOrd="0" destOrd="0" presId="urn:microsoft.com/office/officeart/2009/3/layout/HorizontalOrganizationChart"/>
    <dgm:cxn modelId="{AD493A38-9FD1-4E6A-A6E6-66BAABA329AA}" type="presOf" srcId="{DE29C991-1FCD-48A2-8488-97B04DCF9B13}" destId="{98C20594-E863-4339-83F6-72EE5C99046E}" srcOrd="0" destOrd="0" presId="urn:microsoft.com/office/officeart/2009/3/layout/HorizontalOrganizationChart"/>
    <dgm:cxn modelId="{8A51B438-0275-488C-B5D6-392B91786FE6}" type="presOf" srcId="{AFA4CBBC-BDEB-4458-9DCE-FD1BA1913E62}" destId="{5FA9406D-DF8A-44A0-9E64-414809D96072}" srcOrd="0" destOrd="0" presId="urn:microsoft.com/office/officeart/2009/3/layout/HorizontalOrganizationChart"/>
    <dgm:cxn modelId="{23EF2D40-B580-4A1B-855C-58706AAB8400}" type="presOf" srcId="{3CEC7F79-7DC3-4C27-923C-5E80E2D9B6F1}" destId="{79984B62-A2D3-44C8-AAC5-44F76A0CCA38}" srcOrd="0" destOrd="0" presId="urn:microsoft.com/office/officeart/2009/3/layout/HorizontalOrganizationChart"/>
    <dgm:cxn modelId="{3BF01648-578F-470B-8FE1-28E66D0D91C6}" type="presOf" srcId="{768D9E5B-BEE3-4A9F-A833-98F85F9CDED6}" destId="{20AD8E4F-0FFD-40BE-B3A8-3F0DA7BF2C16}" srcOrd="1" destOrd="0" presId="urn:microsoft.com/office/officeart/2009/3/layout/HorizontalOrganizationChart"/>
    <dgm:cxn modelId="{88466F6B-D5F7-4F15-B1B4-FF2CACED205F}" type="presOf" srcId="{651F0E51-2AA8-46F1-8670-CAF71C066F21}" destId="{6502D580-3BB4-442D-AA90-DFD571207373}" srcOrd="0" destOrd="0" presId="urn:microsoft.com/office/officeart/2009/3/layout/HorizontalOrganizationChart"/>
    <dgm:cxn modelId="{16BEE34B-7DA7-4BDE-94F2-CE3028E8F5B2}" type="presOf" srcId="{4518D5F9-6822-461F-9CA9-20A30232DFF6}" destId="{C4DA7DAE-C02D-4F97-9893-3B751D8ECDC4}" srcOrd="1" destOrd="0" presId="urn:microsoft.com/office/officeart/2009/3/layout/HorizontalOrganizationChart"/>
    <dgm:cxn modelId="{B8D2D27B-A904-49A5-805A-E9608E68EB19}" type="presOf" srcId="{D5F6CEFB-A7DE-4A22-9E93-CD7DFEC7B72B}" destId="{3ECF8E5C-966D-49C1-873E-31BDF9C1621F}" srcOrd="0" destOrd="0" presId="urn:microsoft.com/office/officeart/2009/3/layout/HorizontalOrganizationChart"/>
    <dgm:cxn modelId="{E34BE97C-0296-4BE7-B21C-8EACF17C0445}" type="presOf" srcId="{AFA4CBBC-BDEB-4458-9DCE-FD1BA1913E62}" destId="{56B3FA82-A889-4428-B77B-D19B4339FBBE}" srcOrd="1" destOrd="0" presId="urn:microsoft.com/office/officeart/2009/3/layout/HorizontalOrganizationChart"/>
    <dgm:cxn modelId="{E3894282-D766-4A4D-8B5A-A8000EC54693}" srcId="{4518D5F9-6822-461F-9CA9-20A30232DFF6}" destId="{61BCF006-68AE-4049-A361-03B2D079CB66}" srcOrd="0" destOrd="0" parTransId="{7BC088DD-CA71-417A-9173-321F3F47A76B}" sibTransId="{879D025C-8CD0-4735-906A-830B3E4FB6B2}"/>
    <dgm:cxn modelId="{26074B95-086B-4C73-80A7-B9B23FC1801B}" srcId="{651F0E51-2AA8-46F1-8670-CAF71C066F21}" destId="{4518D5F9-6822-461F-9CA9-20A30232DFF6}" srcOrd="0" destOrd="0" parTransId="{FCCC479A-6D14-4F72-AB22-EBF9BE53E187}" sibTransId="{ED6EDE50-DD27-4A24-BB7A-FF9E995C765F}"/>
    <dgm:cxn modelId="{2D263EA4-18B1-404D-9136-1311E96918D7}" type="presOf" srcId="{F27DAEC3-F58D-4F60-8548-E22DF72A7958}" destId="{DB0EA123-E768-48B3-A48C-E348AA1868A9}" srcOrd="0" destOrd="0" presId="urn:microsoft.com/office/officeart/2009/3/layout/HorizontalOrganizationChart"/>
    <dgm:cxn modelId="{A633B0AB-3F16-46FF-A034-6E1570B627DA}" type="presOf" srcId="{2746D741-547D-4C43-8F8B-5E27AD29D12A}" destId="{33201A0B-184B-432B-A46A-7258585BB299}" srcOrd="0" destOrd="0" presId="urn:microsoft.com/office/officeart/2009/3/layout/HorizontalOrganizationChart"/>
    <dgm:cxn modelId="{CEB34EAF-DB00-4D1F-8DEF-C0EC801C6F1C}" srcId="{D5F6CEFB-A7DE-4A22-9E93-CD7DFEC7B72B}" destId="{B9914931-FC79-46D1-B3D0-9E66F732DC8D}" srcOrd="2" destOrd="0" parTransId="{DE29C991-1FCD-48A2-8488-97B04DCF9B13}" sibTransId="{A118C0EF-9239-4A29-BF34-1F317E0D499C}"/>
    <dgm:cxn modelId="{16CD8EB1-635E-48CF-B94D-4CB47FE9DC2C}" type="presOf" srcId="{1A74894A-52E9-4EBA-9A4A-DF2D2CCE990D}" destId="{C61ED9A7-C7C2-4601-A400-32355EF6F96D}" srcOrd="0" destOrd="0" presId="urn:microsoft.com/office/officeart/2009/3/layout/HorizontalOrganizationChart"/>
    <dgm:cxn modelId="{F7912AC4-0FCD-402F-A674-0CF953A3794E}" type="presOf" srcId="{2746D741-547D-4C43-8F8B-5E27AD29D12A}" destId="{C4F70C83-A050-429E-84B9-153A60A16A0E}" srcOrd="1" destOrd="0" presId="urn:microsoft.com/office/officeart/2009/3/layout/HorizontalOrganizationChart"/>
    <dgm:cxn modelId="{7CDD4CC8-321A-4115-AD64-82A358E8B241}" type="presOf" srcId="{B9914931-FC79-46D1-B3D0-9E66F732DC8D}" destId="{913583EC-BF6C-4D17-B5D0-BF66721C33E8}" srcOrd="1" destOrd="0" presId="urn:microsoft.com/office/officeart/2009/3/layout/HorizontalOrganizationChart"/>
    <dgm:cxn modelId="{F2D2E6D3-A599-42E3-9C44-E573CD15D833}" type="presOf" srcId="{4518D5F9-6822-461F-9CA9-20A30232DFF6}" destId="{BD59A275-A827-4B03-9F97-2E64961AF444}" srcOrd="0" destOrd="0" presId="urn:microsoft.com/office/officeart/2009/3/layout/HorizontalOrganizationChart"/>
    <dgm:cxn modelId="{1B9749E5-778F-47BB-8896-FAA308240639}" srcId="{D5F6CEFB-A7DE-4A22-9E93-CD7DFEC7B72B}" destId="{2746D741-547D-4C43-8F8B-5E27AD29D12A}" srcOrd="0" destOrd="0" parTransId="{1A74894A-52E9-4EBA-9A4A-DF2D2CCE990D}" sibTransId="{B2E72232-E00C-4042-B4EC-7AEBDE3C01CF}"/>
    <dgm:cxn modelId="{9869D9E6-84E9-4A99-979C-8D56A5109BA2}" type="presOf" srcId="{7BC088DD-CA71-417A-9173-321F3F47A76B}" destId="{8AC2B60D-FADA-4EEE-9CD4-CFFF292EC477}" srcOrd="0" destOrd="0" presId="urn:microsoft.com/office/officeart/2009/3/layout/HorizontalOrganizationChart"/>
    <dgm:cxn modelId="{2638B2EC-4B5A-40A4-A542-0306C9AA515A}" type="presOf" srcId="{61BCF006-68AE-4049-A361-03B2D079CB66}" destId="{0C29FC18-9A8E-4E06-AE4D-AC5C2EA9C37D}" srcOrd="1" destOrd="0" presId="urn:microsoft.com/office/officeart/2009/3/layout/HorizontalOrganizationChart"/>
    <dgm:cxn modelId="{B7626599-539D-4600-9717-9238CA5F43A3}" type="presParOf" srcId="{6502D580-3BB4-442D-AA90-DFD571207373}" destId="{CAF58F25-6965-40DB-AB64-AF82F86EF374}" srcOrd="0" destOrd="0" presId="urn:microsoft.com/office/officeart/2009/3/layout/HorizontalOrganizationChart"/>
    <dgm:cxn modelId="{AFA815AA-0978-41B3-BECF-942B5896C400}" type="presParOf" srcId="{CAF58F25-6965-40DB-AB64-AF82F86EF374}" destId="{44CAA0C1-8038-4937-B285-23151CD268DD}" srcOrd="0" destOrd="0" presId="urn:microsoft.com/office/officeart/2009/3/layout/HorizontalOrganizationChart"/>
    <dgm:cxn modelId="{0E5F6B6A-D387-437F-A5EB-3A8332042F1D}" type="presParOf" srcId="{44CAA0C1-8038-4937-B285-23151CD268DD}" destId="{BD59A275-A827-4B03-9F97-2E64961AF444}" srcOrd="0" destOrd="0" presId="urn:microsoft.com/office/officeart/2009/3/layout/HorizontalOrganizationChart"/>
    <dgm:cxn modelId="{8A3B2735-8EAE-4246-94A9-EE295BE62330}" type="presParOf" srcId="{44CAA0C1-8038-4937-B285-23151CD268DD}" destId="{C4DA7DAE-C02D-4F97-9893-3B751D8ECDC4}" srcOrd="1" destOrd="0" presId="urn:microsoft.com/office/officeart/2009/3/layout/HorizontalOrganizationChart"/>
    <dgm:cxn modelId="{3F05FAAA-10BC-4683-A005-1F08D134E419}" type="presParOf" srcId="{CAF58F25-6965-40DB-AB64-AF82F86EF374}" destId="{F08A653E-6656-46B6-8765-403FF82B241F}" srcOrd="1" destOrd="0" presId="urn:microsoft.com/office/officeart/2009/3/layout/HorizontalOrganizationChart"/>
    <dgm:cxn modelId="{BD4FB6A1-578D-4CE9-84E6-C7B8F0558B80}" type="presParOf" srcId="{F08A653E-6656-46B6-8765-403FF82B241F}" destId="{8AC2B60D-FADA-4EEE-9CD4-CFFF292EC477}" srcOrd="0" destOrd="0" presId="urn:microsoft.com/office/officeart/2009/3/layout/HorizontalOrganizationChart"/>
    <dgm:cxn modelId="{41D6FB17-FB8A-4F5F-A36B-29C2ACA66F81}" type="presParOf" srcId="{F08A653E-6656-46B6-8765-403FF82B241F}" destId="{85C24D08-17BC-4AA7-B849-9BC082D61E1B}" srcOrd="1" destOrd="0" presId="urn:microsoft.com/office/officeart/2009/3/layout/HorizontalOrganizationChart"/>
    <dgm:cxn modelId="{C9DBD7CC-D300-4486-BD4C-C724F91AB393}" type="presParOf" srcId="{85C24D08-17BC-4AA7-B849-9BC082D61E1B}" destId="{E8C3A4CD-FFF7-4207-97BE-5D7B4D5190CE}" srcOrd="0" destOrd="0" presId="urn:microsoft.com/office/officeart/2009/3/layout/HorizontalOrganizationChart"/>
    <dgm:cxn modelId="{B7C9C3F0-B7D2-4BF1-A372-101CE4153B58}" type="presParOf" srcId="{E8C3A4CD-FFF7-4207-97BE-5D7B4D5190CE}" destId="{3976EA34-048A-4330-9132-4870C15033A3}" srcOrd="0" destOrd="0" presId="urn:microsoft.com/office/officeart/2009/3/layout/HorizontalOrganizationChart"/>
    <dgm:cxn modelId="{6DEE66CF-68DB-4DE2-B29A-5134A4F774C2}" type="presParOf" srcId="{E8C3A4CD-FFF7-4207-97BE-5D7B4D5190CE}" destId="{0C29FC18-9A8E-4E06-AE4D-AC5C2EA9C37D}" srcOrd="1" destOrd="0" presId="urn:microsoft.com/office/officeart/2009/3/layout/HorizontalOrganizationChart"/>
    <dgm:cxn modelId="{666BB7CA-07E7-44CE-8220-D5757F58A533}" type="presParOf" srcId="{85C24D08-17BC-4AA7-B849-9BC082D61E1B}" destId="{8C8636FA-3EA9-4956-8974-7A6ACAD4C453}" srcOrd="1" destOrd="0" presId="urn:microsoft.com/office/officeart/2009/3/layout/HorizontalOrganizationChart"/>
    <dgm:cxn modelId="{B41770C6-DAA7-496F-B883-E3BF4A42CDC2}" type="presParOf" srcId="{85C24D08-17BC-4AA7-B849-9BC082D61E1B}" destId="{E22CC295-EF42-4BAD-A982-EAE4BDDCCC67}" srcOrd="2" destOrd="0" presId="urn:microsoft.com/office/officeart/2009/3/layout/HorizontalOrganizationChart"/>
    <dgm:cxn modelId="{D58297E5-7E2C-4B44-805E-24484B5F6C6C}" type="presParOf" srcId="{F08A653E-6656-46B6-8765-403FF82B241F}" destId="{79984B62-A2D3-44C8-AAC5-44F76A0CCA38}" srcOrd="2" destOrd="0" presId="urn:microsoft.com/office/officeart/2009/3/layout/HorizontalOrganizationChart"/>
    <dgm:cxn modelId="{148E5FFD-27C7-46AE-A093-69663165C8B4}" type="presParOf" srcId="{F08A653E-6656-46B6-8765-403FF82B241F}" destId="{5AAFE240-94C9-4920-B3B0-DE71CABE7C59}" srcOrd="3" destOrd="0" presId="urn:microsoft.com/office/officeart/2009/3/layout/HorizontalOrganizationChart"/>
    <dgm:cxn modelId="{54257B06-EC32-4E0B-A722-0CE4F3A691F1}" type="presParOf" srcId="{5AAFE240-94C9-4920-B3B0-DE71CABE7C59}" destId="{5A216950-1625-48FD-8657-56AF1E0DFC98}" srcOrd="0" destOrd="0" presId="urn:microsoft.com/office/officeart/2009/3/layout/HorizontalOrganizationChart"/>
    <dgm:cxn modelId="{397C26C5-6DF6-41C1-9EFC-821F6C93B9E0}" type="presParOf" srcId="{5A216950-1625-48FD-8657-56AF1E0DFC98}" destId="{5FA9406D-DF8A-44A0-9E64-414809D96072}" srcOrd="0" destOrd="0" presId="urn:microsoft.com/office/officeart/2009/3/layout/HorizontalOrganizationChart"/>
    <dgm:cxn modelId="{187DBF0C-D64E-4510-858D-E03289ACCD77}" type="presParOf" srcId="{5A216950-1625-48FD-8657-56AF1E0DFC98}" destId="{56B3FA82-A889-4428-B77B-D19B4339FBBE}" srcOrd="1" destOrd="0" presId="urn:microsoft.com/office/officeart/2009/3/layout/HorizontalOrganizationChart"/>
    <dgm:cxn modelId="{1DD08127-B24C-4C64-AD11-1DC6B1CA5DB5}" type="presParOf" srcId="{5AAFE240-94C9-4920-B3B0-DE71CABE7C59}" destId="{738FC2C2-5578-4D0E-9D52-9BA3404A559A}" srcOrd="1" destOrd="0" presId="urn:microsoft.com/office/officeart/2009/3/layout/HorizontalOrganizationChart"/>
    <dgm:cxn modelId="{E582D955-6E11-4D1B-9691-7DF9017E0599}" type="presParOf" srcId="{5AAFE240-94C9-4920-B3B0-DE71CABE7C59}" destId="{1307E374-9CDA-4290-BAB9-46EEDC9473BB}" srcOrd="2" destOrd="0" presId="urn:microsoft.com/office/officeart/2009/3/layout/HorizontalOrganizationChart"/>
    <dgm:cxn modelId="{9A764BB9-B7FB-454A-A767-35D2EFD4BDB9}" type="presParOf" srcId="{CAF58F25-6965-40DB-AB64-AF82F86EF374}" destId="{E8FA0457-EB05-4847-84CA-AF0E1907CC30}" srcOrd="2" destOrd="0" presId="urn:microsoft.com/office/officeart/2009/3/layout/HorizontalOrganizationChart"/>
    <dgm:cxn modelId="{44D79379-1C6B-4970-8E6A-7E5680945E26}" type="presParOf" srcId="{6502D580-3BB4-442D-AA90-DFD571207373}" destId="{D0830F3F-1BA4-4068-88E0-7FE8FA1E77CF}" srcOrd="1" destOrd="0" presId="urn:microsoft.com/office/officeart/2009/3/layout/HorizontalOrganizationChart"/>
    <dgm:cxn modelId="{DB719E5B-DE77-4C4C-80D7-71F707A44340}" type="presParOf" srcId="{D0830F3F-1BA4-4068-88E0-7FE8FA1E77CF}" destId="{6D16FF24-EA6D-4463-B892-01B55156B39D}" srcOrd="0" destOrd="0" presId="urn:microsoft.com/office/officeart/2009/3/layout/HorizontalOrganizationChart"/>
    <dgm:cxn modelId="{FBEC49E9-C84D-47B5-8FFB-DE1C59FF4072}" type="presParOf" srcId="{6D16FF24-EA6D-4463-B892-01B55156B39D}" destId="{3ECF8E5C-966D-49C1-873E-31BDF9C1621F}" srcOrd="0" destOrd="0" presId="urn:microsoft.com/office/officeart/2009/3/layout/HorizontalOrganizationChart"/>
    <dgm:cxn modelId="{C93C4716-0068-4658-AE62-B8C8A258B895}" type="presParOf" srcId="{6D16FF24-EA6D-4463-B892-01B55156B39D}" destId="{7A3FD4E0-FF8F-4BE0-BCBD-1ECE2E321516}" srcOrd="1" destOrd="0" presId="urn:microsoft.com/office/officeart/2009/3/layout/HorizontalOrganizationChart"/>
    <dgm:cxn modelId="{C8BA7896-7B46-4107-8C1E-8F1AA7051CF9}" type="presParOf" srcId="{D0830F3F-1BA4-4068-88E0-7FE8FA1E77CF}" destId="{D4719AAF-AB9D-44E6-9DC1-EAA08EB32B21}" srcOrd="1" destOrd="0" presId="urn:microsoft.com/office/officeart/2009/3/layout/HorizontalOrganizationChart"/>
    <dgm:cxn modelId="{5DD34DEF-FA41-4FB4-8055-8D5EA6730D2B}" type="presParOf" srcId="{D4719AAF-AB9D-44E6-9DC1-EAA08EB32B21}" destId="{C61ED9A7-C7C2-4601-A400-32355EF6F96D}" srcOrd="0" destOrd="0" presId="urn:microsoft.com/office/officeart/2009/3/layout/HorizontalOrganizationChart"/>
    <dgm:cxn modelId="{6565276A-B832-4F3E-955F-7C4A8BD5B896}" type="presParOf" srcId="{D4719AAF-AB9D-44E6-9DC1-EAA08EB32B21}" destId="{57C01463-7210-4AFE-A978-7B362A7497F1}" srcOrd="1" destOrd="0" presId="urn:microsoft.com/office/officeart/2009/3/layout/HorizontalOrganizationChart"/>
    <dgm:cxn modelId="{AD7D4657-F8F6-4061-9C38-553518DE33AC}" type="presParOf" srcId="{57C01463-7210-4AFE-A978-7B362A7497F1}" destId="{A383DB2D-BE92-4453-AC68-66F6788F608A}" srcOrd="0" destOrd="0" presId="urn:microsoft.com/office/officeart/2009/3/layout/HorizontalOrganizationChart"/>
    <dgm:cxn modelId="{D2C7210C-F3BF-4B14-8678-CB1EE318545C}" type="presParOf" srcId="{A383DB2D-BE92-4453-AC68-66F6788F608A}" destId="{33201A0B-184B-432B-A46A-7258585BB299}" srcOrd="0" destOrd="0" presId="urn:microsoft.com/office/officeart/2009/3/layout/HorizontalOrganizationChart"/>
    <dgm:cxn modelId="{8150B32F-BA03-4DC2-B688-5A60F4BC4C72}" type="presParOf" srcId="{A383DB2D-BE92-4453-AC68-66F6788F608A}" destId="{C4F70C83-A050-429E-84B9-153A60A16A0E}" srcOrd="1" destOrd="0" presId="urn:microsoft.com/office/officeart/2009/3/layout/HorizontalOrganizationChart"/>
    <dgm:cxn modelId="{8264E836-7712-449A-9163-035DD241F04F}" type="presParOf" srcId="{57C01463-7210-4AFE-A978-7B362A7497F1}" destId="{746EBAE8-A0E6-4A58-AD76-8F67EC9F459C}" srcOrd="1" destOrd="0" presId="urn:microsoft.com/office/officeart/2009/3/layout/HorizontalOrganizationChart"/>
    <dgm:cxn modelId="{1BC65D7A-08E0-4226-A70A-4E240EC22178}" type="presParOf" srcId="{57C01463-7210-4AFE-A978-7B362A7497F1}" destId="{9E88CBAA-C7A6-4A3D-BE30-8E49D63B2C91}" srcOrd="2" destOrd="0" presId="urn:microsoft.com/office/officeart/2009/3/layout/HorizontalOrganizationChart"/>
    <dgm:cxn modelId="{AA9022B3-315E-4087-865C-45C0A949BDB3}" type="presParOf" srcId="{D4719AAF-AB9D-44E6-9DC1-EAA08EB32B21}" destId="{DB0EA123-E768-48B3-A48C-E348AA1868A9}" srcOrd="2" destOrd="0" presId="urn:microsoft.com/office/officeart/2009/3/layout/HorizontalOrganizationChart"/>
    <dgm:cxn modelId="{9859711C-DD17-4383-BC86-BBA26D582AC6}" type="presParOf" srcId="{D4719AAF-AB9D-44E6-9DC1-EAA08EB32B21}" destId="{54C61B87-DDAB-4919-BBF5-0DA0C4144AEC}" srcOrd="3" destOrd="0" presId="urn:microsoft.com/office/officeart/2009/3/layout/HorizontalOrganizationChart"/>
    <dgm:cxn modelId="{04FC755A-2377-4339-BFAB-69BAC9DEA479}" type="presParOf" srcId="{54C61B87-DDAB-4919-BBF5-0DA0C4144AEC}" destId="{CA1BF004-3328-4043-A578-82D1B21B7436}" srcOrd="0" destOrd="0" presId="urn:microsoft.com/office/officeart/2009/3/layout/HorizontalOrganizationChart"/>
    <dgm:cxn modelId="{D6C3ACAC-7304-4B75-A4FB-5AC126E48785}" type="presParOf" srcId="{CA1BF004-3328-4043-A578-82D1B21B7436}" destId="{8226F042-4809-45CC-86A1-219F41580149}" srcOrd="0" destOrd="0" presId="urn:microsoft.com/office/officeart/2009/3/layout/HorizontalOrganizationChart"/>
    <dgm:cxn modelId="{44528847-59DB-42F0-BBBB-B5F91E93A12C}" type="presParOf" srcId="{CA1BF004-3328-4043-A578-82D1B21B7436}" destId="{20AD8E4F-0FFD-40BE-B3A8-3F0DA7BF2C16}" srcOrd="1" destOrd="0" presId="urn:microsoft.com/office/officeart/2009/3/layout/HorizontalOrganizationChart"/>
    <dgm:cxn modelId="{60B630B8-194E-4C6D-BB5C-ACF0E2D90E4F}" type="presParOf" srcId="{54C61B87-DDAB-4919-BBF5-0DA0C4144AEC}" destId="{56EE78A5-DD1B-44CE-A7CC-19D3625B00FE}" srcOrd="1" destOrd="0" presId="urn:microsoft.com/office/officeart/2009/3/layout/HorizontalOrganizationChart"/>
    <dgm:cxn modelId="{70F83032-6DBA-4542-AA56-BA657F32A575}" type="presParOf" srcId="{54C61B87-DDAB-4919-BBF5-0DA0C4144AEC}" destId="{56DA547C-64C7-43A1-B98C-F302C0B22F69}" srcOrd="2" destOrd="0" presId="urn:microsoft.com/office/officeart/2009/3/layout/HorizontalOrganizationChart"/>
    <dgm:cxn modelId="{0AF6383B-DBFE-42F0-8F00-863BD818FAAA}" type="presParOf" srcId="{D4719AAF-AB9D-44E6-9DC1-EAA08EB32B21}" destId="{98C20594-E863-4339-83F6-72EE5C99046E}" srcOrd="4" destOrd="0" presId="urn:microsoft.com/office/officeart/2009/3/layout/HorizontalOrganizationChart"/>
    <dgm:cxn modelId="{AFF3898B-184E-4D03-97D0-3CF4305714ED}" type="presParOf" srcId="{D4719AAF-AB9D-44E6-9DC1-EAA08EB32B21}" destId="{BBFE41D9-34B0-45D0-91FA-CA49ABDD1C88}" srcOrd="5" destOrd="0" presId="urn:microsoft.com/office/officeart/2009/3/layout/HorizontalOrganizationChart"/>
    <dgm:cxn modelId="{632B84BF-B0BD-45DD-ACF3-0721A8BA6A6E}" type="presParOf" srcId="{BBFE41D9-34B0-45D0-91FA-CA49ABDD1C88}" destId="{4CA6D402-31E8-49F6-94E5-BD373AD3685F}" srcOrd="0" destOrd="0" presId="urn:microsoft.com/office/officeart/2009/3/layout/HorizontalOrganizationChart"/>
    <dgm:cxn modelId="{DE65ECB9-1C78-4590-AFEE-2A416AB39497}" type="presParOf" srcId="{4CA6D402-31E8-49F6-94E5-BD373AD3685F}" destId="{61A7E239-2C6C-4937-8A1D-33ACACF70A50}" srcOrd="0" destOrd="0" presId="urn:microsoft.com/office/officeart/2009/3/layout/HorizontalOrganizationChart"/>
    <dgm:cxn modelId="{0391A801-94C3-4185-9F13-BA0A13F3F72F}" type="presParOf" srcId="{4CA6D402-31E8-49F6-94E5-BD373AD3685F}" destId="{913583EC-BF6C-4D17-B5D0-BF66721C33E8}" srcOrd="1" destOrd="0" presId="urn:microsoft.com/office/officeart/2009/3/layout/HorizontalOrganizationChart"/>
    <dgm:cxn modelId="{54DEA4C1-D331-46EA-B4E8-C8A2D43C3916}" type="presParOf" srcId="{BBFE41D9-34B0-45D0-91FA-CA49ABDD1C88}" destId="{F5827680-3C09-4967-8975-74A25F540381}" srcOrd="1" destOrd="0" presId="urn:microsoft.com/office/officeart/2009/3/layout/HorizontalOrganizationChart"/>
    <dgm:cxn modelId="{F0C1EA18-AB31-4E1A-B872-CAD3F3654041}" type="presParOf" srcId="{BBFE41D9-34B0-45D0-91FA-CA49ABDD1C88}" destId="{A0FF63E0-A5A8-4D9F-A461-C5AB61E305D7}" srcOrd="2" destOrd="0" presId="urn:microsoft.com/office/officeart/2009/3/layout/HorizontalOrganizationChart"/>
    <dgm:cxn modelId="{BC6E53C6-75E4-4AF2-BAC6-FCD9E4FE3E00}" type="presParOf" srcId="{D0830F3F-1BA4-4068-88E0-7FE8FA1E77CF}" destId="{1F17B5EF-BBA1-456A-B0BF-E77D3C85B67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20594-E863-4339-83F6-72EE5C99046E}">
      <dsp:nvSpPr>
        <dsp:cNvPr id="0" name=""/>
        <dsp:cNvSpPr/>
      </dsp:nvSpPr>
      <dsp:spPr>
        <a:xfrm>
          <a:off x="4345807" y="3654019"/>
          <a:ext cx="506384" cy="1088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192" y="0"/>
              </a:lnTo>
              <a:lnTo>
                <a:pt x="253192" y="1088725"/>
              </a:lnTo>
              <a:lnTo>
                <a:pt x="506384" y="108872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EA123-E768-48B3-A48C-E348AA1868A9}">
      <dsp:nvSpPr>
        <dsp:cNvPr id="0" name=""/>
        <dsp:cNvSpPr/>
      </dsp:nvSpPr>
      <dsp:spPr>
        <a:xfrm>
          <a:off x="4345807" y="3608299"/>
          <a:ext cx="5063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384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ED9A7-C7C2-4601-A400-32355EF6F96D}">
      <dsp:nvSpPr>
        <dsp:cNvPr id="0" name=""/>
        <dsp:cNvSpPr/>
      </dsp:nvSpPr>
      <dsp:spPr>
        <a:xfrm>
          <a:off x="4345807" y="2565294"/>
          <a:ext cx="506384" cy="1088725"/>
        </a:xfrm>
        <a:custGeom>
          <a:avLst/>
          <a:gdLst/>
          <a:ahLst/>
          <a:cxnLst/>
          <a:rect l="0" t="0" r="0" b="0"/>
          <a:pathLst>
            <a:path>
              <a:moveTo>
                <a:pt x="0" y="1088725"/>
              </a:moveTo>
              <a:lnTo>
                <a:pt x="253192" y="1088725"/>
              </a:lnTo>
              <a:lnTo>
                <a:pt x="253192" y="0"/>
              </a:lnTo>
              <a:lnTo>
                <a:pt x="506384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84B62-A2D3-44C8-AAC5-44F76A0CCA38}">
      <dsp:nvSpPr>
        <dsp:cNvPr id="0" name=""/>
        <dsp:cNvSpPr/>
      </dsp:nvSpPr>
      <dsp:spPr>
        <a:xfrm>
          <a:off x="4345807" y="932205"/>
          <a:ext cx="506384" cy="544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192" y="0"/>
              </a:lnTo>
              <a:lnTo>
                <a:pt x="253192" y="544362"/>
              </a:lnTo>
              <a:lnTo>
                <a:pt x="506384" y="54436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2B60D-FADA-4EEE-9CD4-CFFF292EC477}">
      <dsp:nvSpPr>
        <dsp:cNvPr id="0" name=""/>
        <dsp:cNvSpPr/>
      </dsp:nvSpPr>
      <dsp:spPr>
        <a:xfrm>
          <a:off x="4345807" y="387842"/>
          <a:ext cx="506384" cy="544362"/>
        </a:xfrm>
        <a:custGeom>
          <a:avLst/>
          <a:gdLst/>
          <a:ahLst/>
          <a:cxnLst/>
          <a:rect l="0" t="0" r="0" b="0"/>
          <a:pathLst>
            <a:path>
              <a:moveTo>
                <a:pt x="0" y="544362"/>
              </a:moveTo>
              <a:lnTo>
                <a:pt x="253192" y="544362"/>
              </a:lnTo>
              <a:lnTo>
                <a:pt x="253192" y="0"/>
              </a:lnTo>
              <a:lnTo>
                <a:pt x="506384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9A275-A827-4B03-9F97-2E64961AF444}">
      <dsp:nvSpPr>
        <dsp:cNvPr id="0" name=""/>
        <dsp:cNvSpPr/>
      </dsp:nvSpPr>
      <dsp:spPr>
        <a:xfrm>
          <a:off x="1813887" y="546087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Lossless Compression</a:t>
          </a:r>
        </a:p>
      </dsp:txBody>
      <dsp:txXfrm>
        <a:off x="1813887" y="546087"/>
        <a:ext cx="2531920" cy="772235"/>
      </dsp:txXfrm>
    </dsp:sp>
    <dsp:sp modelId="{3976EA34-048A-4330-9132-4870C15033A3}">
      <dsp:nvSpPr>
        <dsp:cNvPr id="0" name=""/>
        <dsp:cNvSpPr/>
      </dsp:nvSpPr>
      <dsp:spPr>
        <a:xfrm>
          <a:off x="4852192" y="1724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Text</a:t>
          </a:r>
        </a:p>
      </dsp:txBody>
      <dsp:txXfrm>
        <a:off x="4852192" y="1724"/>
        <a:ext cx="2531920" cy="772235"/>
      </dsp:txXfrm>
    </dsp:sp>
    <dsp:sp modelId="{5FA9406D-DF8A-44A0-9E64-414809D96072}">
      <dsp:nvSpPr>
        <dsp:cNvPr id="0" name=""/>
        <dsp:cNvSpPr/>
      </dsp:nvSpPr>
      <dsp:spPr>
        <a:xfrm>
          <a:off x="4852192" y="1090450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Binary</a:t>
          </a:r>
        </a:p>
      </dsp:txBody>
      <dsp:txXfrm>
        <a:off x="4852192" y="1090450"/>
        <a:ext cx="2531920" cy="772235"/>
      </dsp:txXfrm>
    </dsp:sp>
    <dsp:sp modelId="{3ECF8E5C-966D-49C1-873E-31BDF9C1621F}">
      <dsp:nvSpPr>
        <dsp:cNvPr id="0" name=""/>
        <dsp:cNvSpPr/>
      </dsp:nvSpPr>
      <dsp:spPr>
        <a:xfrm>
          <a:off x="1813887" y="3267901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Lossy Compression</a:t>
          </a:r>
        </a:p>
      </dsp:txBody>
      <dsp:txXfrm>
        <a:off x="1813887" y="3267901"/>
        <a:ext cx="2531920" cy="772235"/>
      </dsp:txXfrm>
    </dsp:sp>
    <dsp:sp modelId="{33201A0B-184B-432B-A46A-7258585BB299}">
      <dsp:nvSpPr>
        <dsp:cNvPr id="0" name=""/>
        <dsp:cNvSpPr/>
      </dsp:nvSpPr>
      <dsp:spPr>
        <a:xfrm>
          <a:off x="4852192" y="2179176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Photos</a:t>
          </a:r>
        </a:p>
      </dsp:txBody>
      <dsp:txXfrm>
        <a:off x="4852192" y="2179176"/>
        <a:ext cx="2531920" cy="772235"/>
      </dsp:txXfrm>
    </dsp:sp>
    <dsp:sp modelId="{8226F042-4809-45CC-86A1-219F41580149}">
      <dsp:nvSpPr>
        <dsp:cNvPr id="0" name=""/>
        <dsp:cNvSpPr/>
      </dsp:nvSpPr>
      <dsp:spPr>
        <a:xfrm>
          <a:off x="4852192" y="3267901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Audio</a:t>
          </a:r>
        </a:p>
      </dsp:txBody>
      <dsp:txXfrm>
        <a:off x="4852192" y="3267901"/>
        <a:ext cx="2531920" cy="772235"/>
      </dsp:txXfrm>
    </dsp:sp>
    <dsp:sp modelId="{61A7E239-2C6C-4937-8A1D-33ACACF70A50}">
      <dsp:nvSpPr>
        <dsp:cNvPr id="0" name=""/>
        <dsp:cNvSpPr/>
      </dsp:nvSpPr>
      <dsp:spPr>
        <a:xfrm>
          <a:off x="4852192" y="4356627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Video</a:t>
          </a:r>
        </a:p>
      </dsp:txBody>
      <dsp:txXfrm>
        <a:off x="4852192" y="4356627"/>
        <a:ext cx="2531920" cy="77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20594-E863-4339-83F6-72EE5C99046E}">
      <dsp:nvSpPr>
        <dsp:cNvPr id="0" name=""/>
        <dsp:cNvSpPr/>
      </dsp:nvSpPr>
      <dsp:spPr>
        <a:xfrm>
          <a:off x="4345807" y="3654019"/>
          <a:ext cx="506384" cy="1088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192" y="0"/>
              </a:lnTo>
              <a:lnTo>
                <a:pt x="253192" y="1088725"/>
              </a:lnTo>
              <a:lnTo>
                <a:pt x="506384" y="108872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EA123-E768-48B3-A48C-E348AA1868A9}">
      <dsp:nvSpPr>
        <dsp:cNvPr id="0" name=""/>
        <dsp:cNvSpPr/>
      </dsp:nvSpPr>
      <dsp:spPr>
        <a:xfrm>
          <a:off x="4345807" y="3608299"/>
          <a:ext cx="5063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384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ED9A7-C7C2-4601-A400-32355EF6F96D}">
      <dsp:nvSpPr>
        <dsp:cNvPr id="0" name=""/>
        <dsp:cNvSpPr/>
      </dsp:nvSpPr>
      <dsp:spPr>
        <a:xfrm>
          <a:off x="4345807" y="2565294"/>
          <a:ext cx="506384" cy="1088725"/>
        </a:xfrm>
        <a:custGeom>
          <a:avLst/>
          <a:gdLst/>
          <a:ahLst/>
          <a:cxnLst/>
          <a:rect l="0" t="0" r="0" b="0"/>
          <a:pathLst>
            <a:path>
              <a:moveTo>
                <a:pt x="0" y="1088725"/>
              </a:moveTo>
              <a:lnTo>
                <a:pt x="253192" y="1088725"/>
              </a:lnTo>
              <a:lnTo>
                <a:pt x="253192" y="0"/>
              </a:lnTo>
              <a:lnTo>
                <a:pt x="506384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84B62-A2D3-44C8-AAC5-44F76A0CCA38}">
      <dsp:nvSpPr>
        <dsp:cNvPr id="0" name=""/>
        <dsp:cNvSpPr/>
      </dsp:nvSpPr>
      <dsp:spPr>
        <a:xfrm>
          <a:off x="4345807" y="932205"/>
          <a:ext cx="506384" cy="544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192" y="0"/>
              </a:lnTo>
              <a:lnTo>
                <a:pt x="253192" y="544362"/>
              </a:lnTo>
              <a:lnTo>
                <a:pt x="506384" y="54436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2B60D-FADA-4EEE-9CD4-CFFF292EC477}">
      <dsp:nvSpPr>
        <dsp:cNvPr id="0" name=""/>
        <dsp:cNvSpPr/>
      </dsp:nvSpPr>
      <dsp:spPr>
        <a:xfrm>
          <a:off x="4345807" y="387842"/>
          <a:ext cx="506384" cy="544362"/>
        </a:xfrm>
        <a:custGeom>
          <a:avLst/>
          <a:gdLst/>
          <a:ahLst/>
          <a:cxnLst/>
          <a:rect l="0" t="0" r="0" b="0"/>
          <a:pathLst>
            <a:path>
              <a:moveTo>
                <a:pt x="0" y="544362"/>
              </a:moveTo>
              <a:lnTo>
                <a:pt x="253192" y="544362"/>
              </a:lnTo>
              <a:lnTo>
                <a:pt x="253192" y="0"/>
              </a:lnTo>
              <a:lnTo>
                <a:pt x="506384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9A275-A827-4B03-9F97-2E64961AF444}">
      <dsp:nvSpPr>
        <dsp:cNvPr id="0" name=""/>
        <dsp:cNvSpPr/>
      </dsp:nvSpPr>
      <dsp:spPr>
        <a:xfrm>
          <a:off x="1813887" y="546087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Lossless Compression</a:t>
          </a:r>
        </a:p>
      </dsp:txBody>
      <dsp:txXfrm>
        <a:off x="1813887" y="546087"/>
        <a:ext cx="2531920" cy="772235"/>
      </dsp:txXfrm>
    </dsp:sp>
    <dsp:sp modelId="{3976EA34-048A-4330-9132-4870C15033A3}">
      <dsp:nvSpPr>
        <dsp:cNvPr id="0" name=""/>
        <dsp:cNvSpPr/>
      </dsp:nvSpPr>
      <dsp:spPr>
        <a:xfrm>
          <a:off x="4852192" y="1724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Text</a:t>
          </a:r>
        </a:p>
      </dsp:txBody>
      <dsp:txXfrm>
        <a:off x="4852192" y="1724"/>
        <a:ext cx="2531920" cy="772235"/>
      </dsp:txXfrm>
    </dsp:sp>
    <dsp:sp modelId="{5FA9406D-DF8A-44A0-9E64-414809D96072}">
      <dsp:nvSpPr>
        <dsp:cNvPr id="0" name=""/>
        <dsp:cNvSpPr/>
      </dsp:nvSpPr>
      <dsp:spPr>
        <a:xfrm>
          <a:off x="4852192" y="1090450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Binary</a:t>
          </a:r>
        </a:p>
      </dsp:txBody>
      <dsp:txXfrm>
        <a:off x="4852192" y="1090450"/>
        <a:ext cx="2531920" cy="772235"/>
      </dsp:txXfrm>
    </dsp:sp>
    <dsp:sp modelId="{3ECF8E5C-966D-49C1-873E-31BDF9C1621F}">
      <dsp:nvSpPr>
        <dsp:cNvPr id="0" name=""/>
        <dsp:cNvSpPr/>
      </dsp:nvSpPr>
      <dsp:spPr>
        <a:xfrm>
          <a:off x="1813887" y="3267901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Lossy Compression</a:t>
          </a:r>
        </a:p>
      </dsp:txBody>
      <dsp:txXfrm>
        <a:off x="1813887" y="3267901"/>
        <a:ext cx="2531920" cy="772235"/>
      </dsp:txXfrm>
    </dsp:sp>
    <dsp:sp modelId="{33201A0B-184B-432B-A46A-7258585BB299}">
      <dsp:nvSpPr>
        <dsp:cNvPr id="0" name=""/>
        <dsp:cNvSpPr/>
      </dsp:nvSpPr>
      <dsp:spPr>
        <a:xfrm>
          <a:off x="4852192" y="2179176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Photos</a:t>
          </a:r>
        </a:p>
      </dsp:txBody>
      <dsp:txXfrm>
        <a:off x="4852192" y="2179176"/>
        <a:ext cx="2531920" cy="772235"/>
      </dsp:txXfrm>
    </dsp:sp>
    <dsp:sp modelId="{8226F042-4809-45CC-86A1-219F41580149}">
      <dsp:nvSpPr>
        <dsp:cNvPr id="0" name=""/>
        <dsp:cNvSpPr/>
      </dsp:nvSpPr>
      <dsp:spPr>
        <a:xfrm>
          <a:off x="4852192" y="3267901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Audio</a:t>
          </a:r>
        </a:p>
      </dsp:txBody>
      <dsp:txXfrm>
        <a:off x="4852192" y="3267901"/>
        <a:ext cx="2531920" cy="772235"/>
      </dsp:txXfrm>
    </dsp:sp>
    <dsp:sp modelId="{61A7E239-2C6C-4937-8A1D-33ACACF70A50}">
      <dsp:nvSpPr>
        <dsp:cNvPr id="0" name=""/>
        <dsp:cNvSpPr/>
      </dsp:nvSpPr>
      <dsp:spPr>
        <a:xfrm>
          <a:off x="4852192" y="4356627"/>
          <a:ext cx="2531920" cy="772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Video</a:t>
          </a:r>
        </a:p>
      </dsp:txBody>
      <dsp:txXfrm>
        <a:off x="4852192" y="4356627"/>
        <a:ext cx="2531920" cy="772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16/12/2024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16/12/2024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3E46-BCB0-E1AA-616A-318387F21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7B4E2F-DBA5-7DFA-F68A-391C5B320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C985E3-12A5-B347-BF98-2B3A86C55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4D0D2-315E-3EFA-1527-81E6AC09F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9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4" r:id="rId4"/>
    <p:sldLayoutId id="2147483650" r:id="rId5"/>
    <p:sldLayoutId id="2147483656" r:id="rId6"/>
    <p:sldLayoutId id="214748365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uffman_coding#/media/File:HuffmanCodeAlg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926" y="4729993"/>
            <a:ext cx="5902323" cy="1033130"/>
          </a:xfrm>
        </p:spPr>
        <p:txBody>
          <a:bodyPr rtlCol="0"/>
          <a:lstStyle/>
          <a:p>
            <a:pPr rtl="0"/>
            <a:r>
              <a:rPr lang="en-GB"/>
              <a:t>Compression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/>
              <a:t>Project Work: Sven Stocker, Sandro </a:t>
            </a:r>
            <a:r>
              <a:rPr lang="en-US" err="1"/>
              <a:t>Mösch</a:t>
            </a:r>
            <a:br>
              <a:rPr lang="en-US"/>
            </a:br>
            <a:r>
              <a:rPr lang="en-US"/>
              <a:t>Presenting: Said Aroua</a:t>
            </a:r>
          </a:p>
          <a:p>
            <a:r>
              <a:rPr lang="en-US"/>
              <a:t>FIT HS24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719B-AED9-B511-55C0-B37DBEB0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945D-ADA5-933A-8653-42E575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GB" sz="3000"/>
              <a:t>results</a:t>
            </a:r>
            <a:endParaRPr lang="en-US" sz="3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5E61-9936-34AC-1480-0D5C6384F9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p:pic>
        <p:nvPicPr>
          <p:cNvPr id="5" name="Picture 4" descr="A graph of a graph showing a number of different colored bars&#10;&#10;Description automatically generated">
            <a:extLst>
              <a:ext uri="{FF2B5EF4-FFF2-40B4-BE49-F238E27FC236}">
                <a16:creationId xmlns:a16="http://schemas.microsoft.com/office/drawing/2014/main" id="{8EDBF003-784F-D49E-4A48-A97B8F03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98" b="1"/>
          <a:stretch/>
        </p:blipFill>
        <p:spPr>
          <a:xfrm>
            <a:off x="432000" y="1046375"/>
            <a:ext cx="9198000" cy="5130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945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719B-AED9-B511-55C0-B37DBEB0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945D-ADA5-933A-8653-42E575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GB" sz="3000"/>
              <a:t>results</a:t>
            </a:r>
            <a:endParaRPr lang="en-US" sz="3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5E61-9936-34AC-1480-0D5C6384F9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0280A-3D75-1AB0-111B-70325796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9" y="1124849"/>
            <a:ext cx="95726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719B-AED9-B511-55C0-B37DBEB0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945D-ADA5-933A-8653-42E575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GB" sz="3000"/>
              <a:t>results</a:t>
            </a:r>
            <a:endParaRPr lang="en-US" sz="3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5E61-9936-34AC-1480-0D5C6384F9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39715-74D5-FEAF-939F-367D175C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87" y="1124849"/>
            <a:ext cx="66579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0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719B-AED9-B511-55C0-B37DBEB0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945D-ADA5-933A-8653-42E575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GB" sz="3000"/>
              <a:t>results</a:t>
            </a:r>
            <a:endParaRPr lang="en-US" sz="3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5E61-9936-34AC-1480-0D5C6384F9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D0CD9-1FD8-F85F-7804-E20C9A38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75" y="1124849"/>
            <a:ext cx="67818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5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719B-AED9-B511-55C0-B37DBEB0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945D-ADA5-933A-8653-42E575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GB" sz="3000"/>
              <a:t>results</a:t>
            </a:r>
            <a:endParaRPr lang="en-US" sz="3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5E61-9936-34AC-1480-0D5C6384F9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19EF2-8F69-D4AB-AF7C-E0CC6E91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9" y="1261433"/>
            <a:ext cx="95726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719B-AED9-B511-55C0-B37DBEB0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945D-ADA5-933A-8653-42E575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GB" sz="3000"/>
              <a:t>results</a:t>
            </a:r>
            <a:endParaRPr lang="en-US" sz="3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5E61-9936-34AC-1480-0D5C6384F9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69E9-42AB-ECBC-4914-3800DD00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522186"/>
            <a:ext cx="9318172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4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719B-AED9-B511-55C0-B37DBEB0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5E61-9936-34AC-1480-0D5C6384F9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16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A945D-ADA5-933A-8653-42E575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GB"/>
              <a:t>Take aways: compression algorithms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572D-73DE-825A-3B35-F5BE892FFE21}"/>
              </a:ext>
            </a:extLst>
          </p:cNvPr>
          <p:cNvSpPr txBox="1"/>
          <p:nvPr/>
        </p:nvSpPr>
        <p:spPr>
          <a:xfrm>
            <a:off x="3673674" y="1265927"/>
            <a:ext cx="6023727" cy="432858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marL="266700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/>
              <a:t>Don't roll your own </a:t>
            </a:r>
            <a:r>
              <a:rPr lang="en-GB" sz="2000" strike="sngStrike"/>
              <a:t>crypto</a:t>
            </a:r>
            <a:r>
              <a:rPr lang="en-GB" sz="2000"/>
              <a:t> compression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/>
              <a:t>Understanding the data and domain helps choosing the optimal algorithm</a:t>
            </a:r>
            <a:endParaRPr lang="en-GB" sz="2000">
              <a:cs typeface="Times New Roman"/>
            </a:endParaRPr>
          </a:p>
          <a:p>
            <a:pPr marL="1181100" lvl="3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/>
              <a:t>Expected patterns</a:t>
            </a:r>
            <a:endParaRPr lang="en-GB" sz="2000">
              <a:cs typeface="Times New Roman"/>
            </a:endParaRPr>
          </a:p>
          <a:p>
            <a:pPr marL="1181100" lvl="3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/>
              <a:t>Lossy vs. lossless</a:t>
            </a:r>
            <a:endParaRPr lang="en-GB" sz="2000">
              <a:cs typeface="Times New Roman"/>
            </a:endParaRPr>
          </a:p>
          <a:p>
            <a:pPr marL="1181100" lvl="3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/>
              <a:t>Maybe compression is not worth it?</a:t>
            </a:r>
            <a:endParaRPr lang="en-GB" sz="2000">
              <a:cs typeface="Times New Roman"/>
            </a:endParaRPr>
          </a:p>
          <a:p>
            <a:pPr marL="266700" lvl="1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sz="2000">
              <a:cs typeface="Times New Roman"/>
            </a:endParaRPr>
          </a:p>
          <a:p>
            <a:pPr marL="266700" lvl="1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>
                <a:cs typeface="Times New Roman"/>
              </a:rPr>
              <a:t>Example: DNA sequence compression (</a:t>
            </a:r>
            <a:r>
              <a:rPr lang="en-GB" sz="2000" err="1">
                <a:cs typeface="Times New Roman"/>
              </a:rPr>
              <a:t>HapZipper</a:t>
            </a:r>
            <a:r>
              <a:rPr lang="en-GB" sz="2000">
                <a:cs typeface="Times New Roman"/>
              </a:rPr>
              <a:t>)</a:t>
            </a:r>
            <a:endParaRPr lang="en-GB"/>
          </a:p>
          <a:p>
            <a:pPr marL="1181100" lvl="3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>
                <a:cs typeface="Times New Roman"/>
              </a:rPr>
              <a:t>20 times smaller files</a:t>
            </a:r>
          </a:p>
          <a:p>
            <a:pPr marL="1181100" lvl="3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>
                <a:cs typeface="Times New Roman"/>
              </a:rPr>
              <a:t>2-4 times better compression ratio than conventional compression</a:t>
            </a:r>
          </a:p>
          <a:p>
            <a:pPr marL="1181100" lvl="3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>
                <a:cs typeface="Times New Roman"/>
              </a:rPr>
              <a:t>Faster</a:t>
            </a:r>
          </a:p>
          <a:p>
            <a:pPr marL="266700" lvl="1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sz="200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804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719B-AED9-B511-55C0-B37DBEB0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945D-ADA5-933A-8653-42E575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733924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GB" sz="3000"/>
              <a:t>Entropy &amp; compression:</a:t>
            </a:r>
            <a:r>
              <a:rPr lang="en-GB" sz="3000">
                <a:cs typeface="Arial"/>
              </a:rPr>
              <a:t> an 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5E61-9936-34AC-1480-0D5C6384F9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17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F6EA5-E62B-96AA-FD3B-BD7F91E9885C}"/>
              </a:ext>
            </a:extLst>
          </p:cNvPr>
          <p:cNvSpPr txBox="1"/>
          <p:nvPr/>
        </p:nvSpPr>
        <p:spPr>
          <a:xfrm>
            <a:off x="1233118" y="2441276"/>
            <a:ext cx="8094066" cy="19778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66700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/>
              <a:t>100 files differing contents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>
                <a:cs typeface="Times New Roman"/>
              </a:rPr>
              <a:t>Entropy (bits/symbol) of content between 1 and 8 bits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>
                <a:cs typeface="Times New Roman"/>
              </a:rPr>
              <a:t>Compressed with LZ77 and LZMA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>
                <a:cs typeface="Times New Roman"/>
              </a:rPr>
              <a:t>Plot compression ratio against entropy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sz="200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842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719B-AED9-B511-55C0-B37DBEB0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945D-ADA5-933A-8653-42E575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GB" sz="3000"/>
              <a:t>results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5E61-9936-34AC-1480-0D5C6384F9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18</a:t>
            </a:fld>
            <a:endParaRPr lang="en-GB"/>
          </a:p>
        </p:txBody>
      </p:sp>
      <p:pic>
        <p:nvPicPr>
          <p:cNvPr id="5" name="Picture 4" descr="A graph of an entropy and compression ratio&#10;&#10;Description automatically generated">
            <a:extLst>
              <a:ext uri="{FF2B5EF4-FFF2-40B4-BE49-F238E27FC236}">
                <a16:creationId xmlns:a16="http://schemas.microsoft.com/office/drawing/2014/main" id="{593A1C8D-D682-3480-9B4F-74D8D31A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6" y="1104181"/>
            <a:ext cx="9433704" cy="46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719B-AED9-B511-55C0-B37DBEB0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945D-ADA5-933A-8653-42E575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733924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GB" sz="3000"/>
              <a:t>Take aways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5E61-9936-34AC-1480-0D5C6384F9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19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F6EA5-E62B-96AA-FD3B-BD7F91E9885C}"/>
              </a:ext>
            </a:extLst>
          </p:cNvPr>
          <p:cNvSpPr txBox="1"/>
          <p:nvPr/>
        </p:nvSpPr>
        <p:spPr>
          <a:xfrm>
            <a:off x="985109" y="2879785"/>
            <a:ext cx="8094066" cy="109727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66700" indent="-266700">
              <a:lnSpc>
                <a:spcPct val="9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</a:pPr>
            <a:r>
              <a:rPr lang="en-GB" sz="2000">
                <a:cs typeface="Times New Roman"/>
              </a:rPr>
              <a:t>Low entropy ~ predictable ~ patterns -&gt; good compression</a:t>
            </a:r>
          </a:p>
          <a:p>
            <a:pPr marL="266700" indent="-266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/>
              <a:t>High entropy -&gt; bad compression</a:t>
            </a:r>
            <a:endParaRPr lang="en-GB" sz="200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764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2049-B237-A6CF-7EBE-1E639777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F0644-C8ED-F65B-3B5B-144E7C971A6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2</a:t>
            </a:fld>
            <a:endParaRPr lang="en-GB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7CBA6-610F-46E0-8530-18EAE014FB80}"/>
              </a:ext>
            </a:extLst>
          </p:cNvPr>
          <p:cNvSpPr txBox="1"/>
          <p:nvPr/>
        </p:nvSpPr>
        <p:spPr>
          <a:xfrm>
            <a:off x="886691" y="2346036"/>
            <a:ext cx="69365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Project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Huffman Code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Comparing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Applying Information Theory to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7958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22695-C2B6-F418-E5A1-5B60FB05C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1B66D4C-0D10-A2E4-727E-BE0C74F1C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9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683B5-0169-5686-CCCE-878C981F2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3100-48EA-E065-2260-D75B6A06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3BE11-728A-AA77-8E58-8E467D9CD0D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3</a:t>
            </a:fld>
            <a:endParaRPr lang="en-GB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0F24E-5F3B-F147-6375-E7A2EB6AEB30}"/>
              </a:ext>
            </a:extLst>
          </p:cNvPr>
          <p:cNvSpPr txBox="1"/>
          <p:nvPr/>
        </p:nvSpPr>
        <p:spPr>
          <a:xfrm>
            <a:off x="674255" y="1659558"/>
            <a:ext cx="6936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trike="sngStrike"/>
              <a:t>Compression of Air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Compression of </a:t>
            </a:r>
            <a:r>
              <a:rPr lang="en-US" sz="2400" b="1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Reduce use 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Added compute cost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25FEF0-D0BE-8907-7219-EC56A1E60ED7}"/>
              </a:ext>
            </a:extLst>
          </p:cNvPr>
          <p:cNvSpPr/>
          <p:nvPr/>
        </p:nvSpPr>
        <p:spPr>
          <a:xfrm>
            <a:off x="2047442" y="4763440"/>
            <a:ext cx="2179782" cy="674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text.txt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71BEF-5D37-2A34-D98F-C60F7B17FD27}"/>
              </a:ext>
            </a:extLst>
          </p:cNvPr>
          <p:cNvSpPr/>
          <p:nvPr/>
        </p:nvSpPr>
        <p:spPr>
          <a:xfrm>
            <a:off x="6180714" y="4763440"/>
            <a:ext cx="2179782" cy="674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text.gz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4F38F5-0609-6B31-B75D-070F7BF3039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227224" y="5100568"/>
            <a:ext cx="195349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5C1E88-03C1-94B9-8562-41C10511386C}"/>
              </a:ext>
            </a:extLst>
          </p:cNvPr>
          <p:cNvSpPr txBox="1"/>
          <p:nvPr/>
        </p:nvSpPr>
        <p:spPr>
          <a:xfrm>
            <a:off x="2683596" y="5616938"/>
            <a:ext cx="9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 KB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C1F0A-5C11-4397-54C5-0B280C34E733}"/>
              </a:ext>
            </a:extLst>
          </p:cNvPr>
          <p:cNvSpPr txBox="1"/>
          <p:nvPr/>
        </p:nvSpPr>
        <p:spPr>
          <a:xfrm>
            <a:off x="6862618" y="5616938"/>
            <a:ext cx="81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KB</a:t>
            </a:r>
          </a:p>
        </p:txBody>
      </p:sp>
    </p:spTree>
    <p:extLst>
      <p:ext uri="{BB962C8B-B14F-4D97-AF65-F5344CB8AC3E}">
        <p14:creationId xmlns:p14="http://schemas.microsoft.com/office/powerpoint/2010/main" val="388450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D77D4-410B-0E49-D647-F3960F474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C215-482B-E051-E478-0D2F0685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GB" sz="3000" b="1" kern="1200" cap="all" spc="-150" baseline="0">
                <a:latin typeface="+mj-lt"/>
                <a:ea typeface="+mj-ea"/>
                <a:cs typeface="+mj-cs"/>
              </a:rPr>
              <a:t>Categories &amp;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31EA5-AF29-D629-3769-3E76A586489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graphicFrame>
        <p:nvGraphicFramePr>
          <p:cNvPr id="12" name="TextBox 4">
            <a:extLst>
              <a:ext uri="{FF2B5EF4-FFF2-40B4-BE49-F238E27FC236}">
                <a16:creationId xmlns:a16="http://schemas.microsoft.com/office/drawing/2014/main" id="{30F14E67-0218-3996-50A6-FCC4D7295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4584051"/>
              </p:ext>
            </p:extLst>
          </p:nvPr>
        </p:nvGraphicFramePr>
        <p:xfrm>
          <a:off x="432000" y="1046375"/>
          <a:ext cx="9198000" cy="513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67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9C19-69E4-A211-1787-C84F64630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9F9A-2590-523F-3696-EE0F22EB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GB" sz="3000" b="1" kern="1200" cap="all" spc="-150" baseline="0">
                <a:latin typeface="+mj-lt"/>
                <a:ea typeface="+mj-ea"/>
                <a:cs typeface="+mj-cs"/>
              </a:rPr>
              <a:t>Categories &amp;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F5631-1F3C-D25E-3F1F-B1AC1504FD9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p:graphicFrame>
        <p:nvGraphicFramePr>
          <p:cNvPr id="12" name="TextBox 4">
            <a:extLst>
              <a:ext uri="{FF2B5EF4-FFF2-40B4-BE49-F238E27FC236}">
                <a16:creationId xmlns:a16="http://schemas.microsoft.com/office/drawing/2014/main" id="{4201319B-8F23-F96D-978E-71E15995906D}"/>
              </a:ext>
            </a:extLst>
          </p:cNvPr>
          <p:cNvGraphicFramePr/>
          <p:nvPr/>
        </p:nvGraphicFramePr>
        <p:xfrm>
          <a:off x="432000" y="1046375"/>
          <a:ext cx="9198000" cy="513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02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719B-AED9-B511-55C0-B37DBEB0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945D-ADA5-933A-8653-42E575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GB" sz="3000" b="1" kern="1200" cap="all" spc="-150" baseline="0">
                <a:latin typeface="+mj-lt"/>
                <a:ea typeface="+mj-ea"/>
                <a:cs typeface="+mj-cs"/>
              </a:rPr>
              <a:t>Huffman </a:t>
            </a:r>
            <a:r>
              <a:rPr lang="en-GB" sz="3000" b="1" kern="1200" cap="all" spc="-150" baseline="0" err="1">
                <a:latin typeface="+mj-lt"/>
                <a:ea typeface="+mj-ea"/>
                <a:cs typeface="+mj-cs"/>
              </a:rPr>
              <a:t>codES</a:t>
            </a:r>
            <a:endParaRPr lang="en-GB" sz="3000" b="1" kern="1200" cap="all" spc="-150" baseline="0"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5E61-9936-34AC-1480-0D5C6384F9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490D9-7DD1-AFDB-C2F6-13DD304E88EC}"/>
              </a:ext>
            </a:extLst>
          </p:cNvPr>
          <p:cNvSpPr txBox="1"/>
          <p:nvPr/>
        </p:nvSpPr>
        <p:spPr>
          <a:xfrm>
            <a:off x="738909" y="2878758"/>
            <a:ext cx="8793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David A. Huffman, 1952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Concept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err="1"/>
              <a:t>Analyse</a:t>
            </a:r>
            <a:r>
              <a:rPr lang="en-US" sz="2400"/>
              <a:t> frequency of “symbols” in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Encode the most common symbols with the shortest code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5038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12FE5-86D9-532B-361B-8A1E213F7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15210-7DA0-3E0E-0202-DDF522D8FA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179FC-320F-1251-7823-894645D4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GB"/>
              <a:t>Huffman </a:t>
            </a:r>
            <a:r>
              <a:rPr lang="en-GB" err="1"/>
              <a:t>codES</a:t>
            </a:r>
            <a:r>
              <a:rPr lang="en-GB"/>
              <a:t>: Huffman tree</a:t>
            </a:r>
          </a:p>
        </p:txBody>
      </p:sp>
      <p:pic>
        <p:nvPicPr>
          <p:cNvPr id="6" name="Picture 5" descr="A diagram of a tree&#10;&#10;Description automatically generated">
            <a:extLst>
              <a:ext uri="{FF2B5EF4-FFF2-40B4-BE49-F238E27FC236}">
                <a16:creationId xmlns:a16="http://schemas.microsoft.com/office/drawing/2014/main" id="{286106BB-EDDD-77A2-A03F-578EA543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753" y="457201"/>
            <a:ext cx="3742404" cy="5726784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3B52A-C0C5-A0C5-091D-8544A11872CA}"/>
              </a:ext>
            </a:extLst>
          </p:cNvPr>
          <p:cNvSpPr txBox="1"/>
          <p:nvPr/>
        </p:nvSpPr>
        <p:spPr>
          <a:xfrm>
            <a:off x="6749940" y="6216133"/>
            <a:ext cx="18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Wikipedia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FDF07-CE5C-7408-2FBA-C47D8415C62B}"/>
              </a:ext>
            </a:extLst>
          </p:cNvPr>
          <p:cNvSpPr txBox="1"/>
          <p:nvPr/>
        </p:nvSpPr>
        <p:spPr>
          <a:xfrm>
            <a:off x="432001" y="2595107"/>
            <a:ext cx="4121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Merging the lowest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Code words in the final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From root to leaves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Left child -&gt;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Right child -&gt;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Huffman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Symbol to code word (comp)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Code word to symbol (decomp)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1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719B-AED9-B511-55C0-B37DBEB0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5E61-9936-34AC-1480-0D5C6384F9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A945D-ADA5-933A-8653-42E575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GB"/>
              <a:t>comparing algorithms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490D9-7DD1-AFDB-C2F6-13DD304E88EC}"/>
              </a:ext>
            </a:extLst>
          </p:cNvPr>
          <p:cNvSpPr txBox="1"/>
          <p:nvPr/>
        </p:nvSpPr>
        <p:spPr>
          <a:xfrm>
            <a:off x="1442010" y="2614523"/>
            <a:ext cx="6833027" cy="28290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600">
                <a:cs typeface="Times New Roman"/>
              </a:rPr>
              <a:t>Abraham Lempel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600">
                <a:cs typeface="Times New Roman"/>
              </a:rPr>
              <a:t>Jacob Ziv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600">
                <a:cs typeface="Times New Roman"/>
              </a:rPr>
              <a:t>Lempel-Ziv algorithms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600">
                <a:cs typeface="Times New Roman"/>
              </a:rPr>
              <a:t>LZ77, LZ78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GB" sz="1600"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600">
                <a:cs typeface="Times New Roman"/>
              </a:rPr>
              <a:t>Lempel-Ziv-Markov chain algorithm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600">
                <a:cs typeface="Times New Roman"/>
              </a:rPr>
              <a:t>LZMA</a:t>
            </a:r>
          </a:p>
        </p:txBody>
      </p:sp>
    </p:spTree>
    <p:extLst>
      <p:ext uri="{BB962C8B-B14F-4D97-AF65-F5344CB8AC3E}">
        <p14:creationId xmlns:p14="http://schemas.microsoft.com/office/powerpoint/2010/main" val="215118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719B-AED9-B511-55C0-B37DBEB0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5E61-9936-34AC-1480-0D5C6384F9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A945D-ADA5-933A-8653-42E575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GB"/>
              <a:t>Comparing algorithms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490D9-7DD1-AFDB-C2F6-13DD304E88EC}"/>
              </a:ext>
            </a:extLst>
          </p:cNvPr>
          <p:cNvSpPr txBox="1"/>
          <p:nvPr/>
        </p:nvSpPr>
        <p:spPr>
          <a:xfrm>
            <a:off x="432001" y="2204768"/>
            <a:ext cx="3159612" cy="412658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600">
                <a:cs typeface="Times New Roman"/>
              </a:rPr>
              <a:t>Built-in Python Modules</a:t>
            </a:r>
            <a:endParaRPr lang="en-US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GB" sz="1600" err="1">
                <a:cs typeface="Times New Roman"/>
              </a:rPr>
              <a:t>lzma</a:t>
            </a:r>
            <a:r>
              <a:rPr lang="en-GB" sz="1600">
                <a:cs typeface="Times New Roman"/>
              </a:rPr>
              <a:t> (LZMA)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GB" sz="1600" err="1">
                <a:cs typeface="Times New Roman"/>
              </a:rPr>
              <a:t>zlib</a:t>
            </a:r>
            <a:r>
              <a:rPr lang="en-GB" sz="1600">
                <a:cs typeface="Times New Roman"/>
              </a:rPr>
              <a:t> (LZ77)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600">
                <a:cs typeface="Times New Roman"/>
              </a:rPr>
              <a:t>Own Python implementation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GB" sz="1600">
                <a:cs typeface="Times New Roman"/>
              </a:rPr>
              <a:t>LZ78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600">
                <a:cs typeface="Times New Roman"/>
              </a:rPr>
              <a:t>Data sets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GB" sz="1600">
                <a:cs typeface="Times New Roman"/>
              </a:rPr>
              <a:t>a.txt -&gt; single character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GB" sz="1600">
                <a:cs typeface="Times New Roman"/>
              </a:rPr>
              <a:t>aaa.txt -&gt; 100K * "a"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GB" sz="1600">
                <a:cs typeface="Times New Roman"/>
              </a:rPr>
              <a:t>alphabet.txt -&gt; repetitions of the alphabet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GB" sz="1600">
                <a:cs typeface="Times New Roman"/>
              </a:rPr>
              <a:t>mobydick.txt -&gt; content of the book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GB" sz="1600">
                <a:cs typeface="Times New Roman"/>
              </a:rPr>
              <a:t>random.txt -&gt; random characters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endParaRPr lang="en-GB" sz="1600"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E34CE9-1B88-94E9-DC45-CBC8441A6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48623"/>
              </p:ext>
            </p:extLst>
          </p:nvPr>
        </p:nvGraphicFramePr>
        <p:xfrm>
          <a:off x="3770462" y="1430547"/>
          <a:ext cx="7450066" cy="4639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834">
                  <a:extLst>
                    <a:ext uri="{9D8B030D-6E8A-4147-A177-3AD203B41FA5}">
                      <a16:colId xmlns:a16="http://schemas.microsoft.com/office/drawing/2014/main" val="102081490"/>
                    </a:ext>
                  </a:extLst>
                </a:gridCol>
                <a:gridCol w="1060897">
                  <a:extLst>
                    <a:ext uri="{9D8B030D-6E8A-4147-A177-3AD203B41FA5}">
                      <a16:colId xmlns:a16="http://schemas.microsoft.com/office/drawing/2014/main" val="2003890483"/>
                    </a:ext>
                  </a:extLst>
                </a:gridCol>
                <a:gridCol w="839876">
                  <a:extLst>
                    <a:ext uri="{9D8B030D-6E8A-4147-A177-3AD203B41FA5}">
                      <a16:colId xmlns:a16="http://schemas.microsoft.com/office/drawing/2014/main" val="571581605"/>
                    </a:ext>
                  </a:extLst>
                </a:gridCol>
                <a:gridCol w="720862">
                  <a:extLst>
                    <a:ext uri="{9D8B030D-6E8A-4147-A177-3AD203B41FA5}">
                      <a16:colId xmlns:a16="http://schemas.microsoft.com/office/drawing/2014/main" val="1781376935"/>
                    </a:ext>
                  </a:extLst>
                </a:gridCol>
                <a:gridCol w="1043894">
                  <a:extLst>
                    <a:ext uri="{9D8B030D-6E8A-4147-A177-3AD203B41FA5}">
                      <a16:colId xmlns:a16="http://schemas.microsoft.com/office/drawing/2014/main" val="1752996707"/>
                    </a:ext>
                  </a:extLst>
                </a:gridCol>
                <a:gridCol w="1077896">
                  <a:extLst>
                    <a:ext uri="{9D8B030D-6E8A-4147-A177-3AD203B41FA5}">
                      <a16:colId xmlns:a16="http://schemas.microsoft.com/office/drawing/2014/main" val="3204387563"/>
                    </a:ext>
                  </a:extLst>
                </a:gridCol>
                <a:gridCol w="1077896">
                  <a:extLst>
                    <a:ext uri="{9D8B030D-6E8A-4147-A177-3AD203B41FA5}">
                      <a16:colId xmlns:a16="http://schemas.microsoft.com/office/drawing/2014/main" val="3571685923"/>
                    </a:ext>
                  </a:extLst>
                </a:gridCol>
                <a:gridCol w="1247911">
                  <a:extLst>
                    <a:ext uri="{9D8B030D-6E8A-4147-A177-3AD203B41FA5}">
                      <a16:colId xmlns:a16="http://schemas.microsoft.com/office/drawing/2014/main" val="3170849318"/>
                    </a:ext>
                  </a:extLst>
                </a:gridCol>
              </a:tblGrid>
              <a:tr h="641352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file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original size (bytes)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compressed size (bytes)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compression ratio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compression time (seconds)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decompression time (seconds)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47347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LZMA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0.016667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0.004394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0.000076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756727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LZ77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0.111111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0.000016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0.000005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459837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LZ78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0.200000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0.000019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0.000005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10927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aaa.txt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LZMA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100000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148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675.675676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0.006094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0.000351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611977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aaa.txt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LZ77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100000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121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826.446281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0.000448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0.000070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836293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5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aaa.txt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LZ78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100000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2235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44.742729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0.027355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0.000705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136883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6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alphabet.txt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LZMA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100000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176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568.181818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0.005286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0.000241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29947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7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alphabet.txt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LZ77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100000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290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344.827586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0.000386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0.000065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235849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8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alphabet.txt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LZ78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100000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11340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8.818342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0.025116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0.003076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809881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9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mobydick.txt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LZMA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646431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221948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2.912534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0.184310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0.010535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991381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10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mobydick.txt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LZ77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646431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263147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2.456540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0.040082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0.002759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783655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11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mobydick.txt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LZ78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646431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565865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1.142377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0.812628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0.912195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620417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12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random.txt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LZMA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100000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76264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1.311235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0.016281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0.003839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396686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13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random.txt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LZ77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100000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75200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1.329787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0.003229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0.000319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415593"/>
                  </a:ext>
                </a:extLst>
              </a:tr>
              <a:tr h="266536">
                <a:tc>
                  <a:txBody>
                    <a:bodyPr/>
                    <a:lstStyle/>
                    <a:p>
                      <a:r>
                        <a:rPr lang="en-US" sz="1000"/>
                        <a:t>14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random.txt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LZ78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100000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170150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0.587717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0.098430</a:t>
                      </a:r>
                    </a:p>
                  </a:txBody>
                  <a:tcPr marL="49487" marR="49487" marT="24744" marB="24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0.058102</a:t>
                      </a:r>
                      <a:endParaRPr lang="en-US"/>
                    </a:p>
                  </a:txBody>
                  <a:tcPr marL="49486" marR="49486" marT="24744" marB="24744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35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82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02DFBD3C3E96347ABABBBA7CC9652BC" ma:contentTypeVersion="13" ma:contentTypeDescription="Ein neues Dokument erstellen." ma:contentTypeScope="" ma:versionID="a53c0881715d01b3c25611349e028b7f">
  <xsd:schema xmlns:xsd="http://www.w3.org/2001/XMLSchema" xmlns:xs="http://www.w3.org/2001/XMLSchema" xmlns:p="http://schemas.microsoft.com/office/2006/metadata/properties" xmlns:ns3="407f1fb1-c580-4f15-b9dd-395c7db585b7" xmlns:ns4="bc1321b6-9c60-46af-9097-5bf8eea249b5" targetNamespace="http://schemas.microsoft.com/office/2006/metadata/properties" ma:root="true" ma:fieldsID="9993ce2ce3859c04f30e183b3cb4042a" ns3:_="" ns4:_="">
    <xsd:import namespace="407f1fb1-c580-4f15-b9dd-395c7db585b7"/>
    <xsd:import namespace="bc1321b6-9c60-46af-9097-5bf8eea249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f1fb1-c580-4f15-b9dd-395c7db585b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321b6-9c60-46af-9097-5bf8eea249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7f1fb1-c580-4f15-b9dd-395c7db585b7" xsi:nil="true"/>
  </documentManagement>
</p:properties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779FD7-A635-4957-A1B1-B106979A9B0B}">
  <ds:schemaRefs>
    <ds:schemaRef ds:uri="407f1fb1-c580-4f15-b9dd-395c7db585b7"/>
    <ds:schemaRef ds:uri="bc1321b6-9c60-46af-9097-5bf8eea249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407f1fb1-c580-4f15-b9dd-395c7db585b7"/>
    <ds:schemaRef ds:uri="bc1321b6-9c60-46af-9097-5bf8eea249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{D6FDED6C-0373-4B33-B740-7798BF595FB9}tf67328976_win32</Template>
  <Application>Microsoft Office PowerPoint</Application>
  <PresentationFormat>Widescreen</PresentationFormat>
  <Slides>21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Compression</vt:lpstr>
      <vt:lpstr>Agenda</vt:lpstr>
      <vt:lpstr>goal</vt:lpstr>
      <vt:lpstr>Categories &amp; Applications</vt:lpstr>
      <vt:lpstr>Categories &amp; Applications</vt:lpstr>
      <vt:lpstr>Huffman codES</vt:lpstr>
      <vt:lpstr>Huffman codES: Huffman tree</vt:lpstr>
      <vt:lpstr>comparing algorithms</vt:lpstr>
      <vt:lpstr>Comparing algorithms</vt:lpstr>
      <vt:lpstr>results</vt:lpstr>
      <vt:lpstr>results</vt:lpstr>
      <vt:lpstr>results</vt:lpstr>
      <vt:lpstr>results</vt:lpstr>
      <vt:lpstr>results</vt:lpstr>
      <vt:lpstr>results</vt:lpstr>
      <vt:lpstr>Take aways: compression algorithms</vt:lpstr>
      <vt:lpstr>Entropy &amp; compression: an experiment</vt:lpstr>
      <vt:lpstr>results</vt:lpstr>
      <vt:lpstr>Take aways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Aroua Said HSLU I</dc:creator>
  <cp:revision>1</cp:revision>
  <dcterms:created xsi:type="dcterms:W3CDTF">2024-12-15T09:50:52Z</dcterms:created>
  <dcterms:modified xsi:type="dcterms:W3CDTF">2024-12-16T13:51:11Z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0x010100A02DFBD3C3E96347ABABBBA7CC9652BC</vt:lpwstr>
  </property>
  <property fmtid="{D5CDD505-2E9C-101B-9397-08002B2CF9AE}" pid="3" name="MSIP_Label_e8b0afbd-3cf7-4707-aee4-8dc9d855de29_Enabled">
    <vt:lpwstr>true</vt:lpwstr>
  </property>
  <property fmtid="{D5CDD505-2E9C-101B-9397-08002B2CF9AE}" pid="4" name="MSIP_Label_e8b0afbd-3cf7-4707-aee4-8dc9d855de29_SetDate">
    <vt:lpwstr>2024-12-16T12:25:34Z</vt:lpwstr>
  </property>
  <property fmtid="{D5CDD505-2E9C-101B-9397-08002B2CF9AE}" pid="5" name="MSIP_Label_e8b0afbd-3cf7-4707-aee4-8dc9d855de29_Method">
    <vt:lpwstr>Standard</vt:lpwstr>
  </property>
  <property fmtid="{D5CDD505-2E9C-101B-9397-08002B2CF9AE}" pid="6" name="MSIP_Label_e8b0afbd-3cf7-4707-aee4-8dc9d855de29_Name">
    <vt:lpwstr>intern</vt:lpwstr>
  </property>
  <property fmtid="{D5CDD505-2E9C-101B-9397-08002B2CF9AE}" pid="7" name="MSIP_Label_e8b0afbd-3cf7-4707-aee4-8dc9d855de29_SiteId">
    <vt:lpwstr>75a34008-d7d1-4924-8e78-31fea86f6e68</vt:lpwstr>
  </property>
  <property fmtid="{D5CDD505-2E9C-101B-9397-08002B2CF9AE}" pid="8" name="MSIP_Label_e8b0afbd-3cf7-4707-aee4-8dc9d855de29_ActionId">
    <vt:lpwstr>55ff404d-891a-4d2c-a309-43282232f034</vt:lpwstr>
  </property>
  <property fmtid="{D5CDD505-2E9C-101B-9397-08002B2CF9AE}" pid="9" name="MSIP_Label_e8b0afbd-3cf7-4707-aee4-8dc9d855de29_ContentBits">
    <vt:lpwstr>0</vt:lpwstr>
  </property>
</Properties>
</file>