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GoogleBusinessIntelligenceCertificateCyclisticExemplar/CyclisticExemplar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ADBDAC9-0E15-44FB-94CD-86C309366ED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Google Business Intelligence Certificate: Cyclistic Exemplar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F2694B8-60F3-4DDA-84B8-106219C9393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4/17/2025 4:10:43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clistic Exemplar1" id="2" name="slide2">
            <a:extLst>
              <a:ext uri="{FF2B5EF4-FFF2-40B4-BE49-F238E27FC236}">
                <a16:creationId xmlns:a16="http://schemas.microsoft.com/office/drawing/2014/main" id="{C434D07A-E23D-41A4-A16E-DA8F085FCB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658" y="0"/>
            <a:ext cx="93946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clistic Exemplar2" id="3" name="slide3">
            <a:extLst>
              <a:ext uri="{FF2B5EF4-FFF2-40B4-BE49-F238E27FC236}">
                <a16:creationId xmlns:a16="http://schemas.microsoft.com/office/drawing/2014/main" id="{66B16089-D98B-4876-AF8D-16420C3B15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658" y="0"/>
            <a:ext cx="93946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clistic Exemplar3" id="4" name="slide4">
            <a:extLst>
              <a:ext uri="{FF2B5EF4-FFF2-40B4-BE49-F238E27FC236}">
                <a16:creationId xmlns:a16="http://schemas.microsoft.com/office/drawing/2014/main" id="{84EE2697-9C4D-45BA-A449-98D44C6F86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658" y="0"/>
            <a:ext cx="93946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2025-04-17T16:10:47Z</dcterms:created>
  <dcterms:modified xsi:type="dcterms:W3CDTF">2025-04-17T16:10:47Z</dcterms:modified>
</cp:coreProperties>
</file>